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56" r:id="rId5"/>
    <p:sldId id="259" r:id="rId6"/>
    <p:sldId id="289" r:id="rId7"/>
    <p:sldId id="258" r:id="rId8"/>
    <p:sldId id="283" r:id="rId9"/>
    <p:sldId id="285" r:id="rId10"/>
    <p:sldId id="287" r:id="rId11"/>
    <p:sldId id="288" r:id="rId12"/>
    <p:sldId id="290" r:id="rId13"/>
    <p:sldId id="293" r:id="rId14"/>
    <p:sldId id="294" r:id="rId15"/>
    <p:sldId id="291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C6FD"/>
    <a:srgbClr val="79AE02"/>
    <a:srgbClr val="067F9C"/>
    <a:srgbClr val="014E52"/>
    <a:srgbClr val="0C596D"/>
    <a:srgbClr val="03556D"/>
    <a:srgbClr val="145C72"/>
    <a:srgbClr val="0000A4"/>
    <a:srgbClr val="1ABEEB"/>
    <a:srgbClr val="1DA9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00" autoAdjust="0"/>
    <p:restoredTop sz="94660"/>
  </p:normalViewPr>
  <p:slideViewPr>
    <p:cSldViewPr snapToGrid="0">
      <p:cViewPr varScale="1">
        <p:scale>
          <a:sx n="88" d="100"/>
          <a:sy n="88" d="100"/>
        </p:scale>
        <p:origin x="269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9" d="100"/>
          <a:sy n="99" d="100"/>
        </p:scale>
        <p:origin x="3216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F11E196-B486-425E-9D7E-C6B910DBE4B6}" type="doc">
      <dgm:prSet loTypeId="urn:microsoft.com/office/officeart/2008/layout/HalfCircleOrganizationChart" loCatId="hierarchy" qsTypeId="urn:microsoft.com/office/officeart/2005/8/quickstyle/simple1" qsCatId="simple" csTypeId="urn:microsoft.com/office/officeart/2005/8/colors/accent3_1" csCatId="accent3" phldr="1"/>
      <dgm:spPr/>
      <dgm:t>
        <a:bodyPr/>
        <a:lstStyle/>
        <a:p>
          <a:endParaRPr lang="zh-CN" altLang="en-US"/>
        </a:p>
      </dgm:t>
    </dgm:pt>
    <dgm:pt modelId="{ECDAC167-F61A-49F2-A670-2CF3D54BC785}">
      <dgm:prSet phldrT="[Text]" custT="1"/>
      <dgm:spPr/>
      <dgm:t>
        <a:bodyPr/>
        <a:lstStyle/>
        <a:p>
          <a:r>
            <a:rPr lang="en-US" altLang="zh-CN" sz="1400" b="1" dirty="0"/>
            <a:t>Business Group(26K)</a:t>
          </a:r>
          <a:endParaRPr lang="zh-CN" altLang="en-US" sz="1400" b="1" dirty="0"/>
        </a:p>
      </dgm:t>
    </dgm:pt>
    <dgm:pt modelId="{7F111B58-52D8-4DC9-807C-2AC5AE9BBD6C}" type="parTrans" cxnId="{D65FB00D-CC76-472C-B8CD-349591350FBC}">
      <dgm:prSet/>
      <dgm:spPr/>
      <dgm:t>
        <a:bodyPr/>
        <a:lstStyle/>
        <a:p>
          <a:endParaRPr lang="zh-CN" altLang="en-US"/>
        </a:p>
      </dgm:t>
    </dgm:pt>
    <dgm:pt modelId="{3E5CB87E-D3F1-4480-9202-CB758891D22F}" type="sibTrans" cxnId="{D65FB00D-CC76-472C-B8CD-349591350FBC}">
      <dgm:prSet/>
      <dgm:spPr/>
      <dgm:t>
        <a:bodyPr/>
        <a:lstStyle/>
        <a:p>
          <a:endParaRPr lang="zh-CN" altLang="en-US"/>
        </a:p>
      </dgm:t>
    </dgm:pt>
    <dgm:pt modelId="{B875EC73-601C-4D7A-ABDE-105B0A0A7953}">
      <dgm:prSet phldrT="[Text]" custT="1"/>
      <dgm:spPr/>
      <dgm:t>
        <a:bodyPr/>
        <a:lstStyle/>
        <a:p>
          <a:r>
            <a:rPr lang="en-US" altLang="zh-CN" sz="1800" b="1" dirty="0" err="1"/>
            <a:t>PdM</a:t>
          </a:r>
          <a:endParaRPr lang="zh-CN" altLang="en-US" sz="1800" b="1" dirty="0"/>
        </a:p>
      </dgm:t>
    </dgm:pt>
    <dgm:pt modelId="{93566EFD-66AC-4891-A78D-460AFDCD663B}" type="parTrans" cxnId="{38BEB78A-8E56-42BC-83C8-2A11E80D7497}">
      <dgm:prSet/>
      <dgm:spPr/>
      <dgm:t>
        <a:bodyPr/>
        <a:lstStyle/>
        <a:p>
          <a:endParaRPr lang="zh-CN" altLang="en-US"/>
        </a:p>
      </dgm:t>
    </dgm:pt>
    <dgm:pt modelId="{11D7045D-43C8-47BD-864D-A38B19DA2EBA}" type="sibTrans" cxnId="{38BEB78A-8E56-42BC-83C8-2A11E80D7497}">
      <dgm:prSet/>
      <dgm:spPr/>
      <dgm:t>
        <a:bodyPr/>
        <a:lstStyle/>
        <a:p>
          <a:endParaRPr lang="zh-CN" altLang="en-US"/>
        </a:p>
      </dgm:t>
    </dgm:pt>
    <dgm:pt modelId="{7343E84A-642E-4F2E-B137-3D0B96093A6B}">
      <dgm:prSet phldrT="[Text]" custT="1"/>
      <dgm:spPr/>
      <dgm:t>
        <a:bodyPr/>
        <a:lstStyle/>
        <a:p>
          <a:r>
            <a:rPr lang="en-US" altLang="zh-CN" sz="1800" b="1" dirty="0"/>
            <a:t>BU 1 (5K)</a:t>
          </a:r>
          <a:endParaRPr lang="zh-CN" altLang="en-US" sz="1800" b="1" dirty="0"/>
        </a:p>
      </dgm:t>
    </dgm:pt>
    <dgm:pt modelId="{03FE5DB9-F975-483B-B0E0-2A48F54FEDD2}" type="parTrans" cxnId="{FE9B8988-0848-44C7-A05E-4843F4F4E90A}">
      <dgm:prSet/>
      <dgm:spPr/>
      <dgm:t>
        <a:bodyPr/>
        <a:lstStyle/>
        <a:p>
          <a:endParaRPr lang="zh-CN" altLang="en-US"/>
        </a:p>
      </dgm:t>
    </dgm:pt>
    <dgm:pt modelId="{5E0C55D8-9699-47BA-9A91-509814744EF2}" type="sibTrans" cxnId="{FE9B8988-0848-44C7-A05E-4843F4F4E90A}">
      <dgm:prSet/>
      <dgm:spPr/>
      <dgm:t>
        <a:bodyPr/>
        <a:lstStyle/>
        <a:p>
          <a:endParaRPr lang="zh-CN" altLang="en-US"/>
        </a:p>
      </dgm:t>
    </dgm:pt>
    <dgm:pt modelId="{075B1887-39FE-4BE9-AD01-81F827996900}">
      <dgm:prSet phldrT="[Text]" custT="1"/>
      <dgm:spPr/>
      <dgm:t>
        <a:bodyPr/>
        <a:lstStyle/>
        <a:p>
          <a:r>
            <a:rPr lang="en-US" altLang="zh-CN" sz="1800" b="1" dirty="0" err="1"/>
            <a:t>PgM</a:t>
          </a:r>
          <a:endParaRPr lang="zh-CN" altLang="en-US" sz="1800" b="1" dirty="0"/>
        </a:p>
      </dgm:t>
    </dgm:pt>
    <dgm:pt modelId="{7309FDB8-526E-4CA8-8EAD-6498A7539663}" type="parTrans" cxnId="{32FE3541-B8AD-4ACD-B3EC-7B57D72C23C7}">
      <dgm:prSet/>
      <dgm:spPr/>
      <dgm:t>
        <a:bodyPr/>
        <a:lstStyle/>
        <a:p>
          <a:endParaRPr lang="zh-CN" altLang="en-US"/>
        </a:p>
      </dgm:t>
    </dgm:pt>
    <dgm:pt modelId="{2E82D8BE-C8CC-4ADD-A208-E0E29D7644F3}" type="sibTrans" cxnId="{32FE3541-B8AD-4ACD-B3EC-7B57D72C23C7}">
      <dgm:prSet/>
      <dgm:spPr/>
      <dgm:t>
        <a:bodyPr/>
        <a:lstStyle/>
        <a:p>
          <a:endParaRPr lang="zh-CN" altLang="en-US"/>
        </a:p>
      </dgm:t>
    </dgm:pt>
    <dgm:pt modelId="{204AFEA4-31E9-4415-ADB0-C63EFF006277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5E3D64F5-8BD9-40D8-88A7-86B4763EB6C9}" type="parTrans" cxnId="{F2A9018C-3C55-4791-AF0D-04BDC4D02FC4}">
      <dgm:prSet/>
      <dgm:spPr/>
      <dgm:t>
        <a:bodyPr/>
        <a:lstStyle/>
        <a:p>
          <a:endParaRPr lang="zh-CN" altLang="en-US"/>
        </a:p>
      </dgm:t>
    </dgm:pt>
    <dgm:pt modelId="{72E07E9C-ED56-4CD6-A5B9-26D16186AB21}" type="sibTrans" cxnId="{F2A9018C-3C55-4791-AF0D-04BDC4D02FC4}">
      <dgm:prSet/>
      <dgm:spPr/>
      <dgm:t>
        <a:bodyPr/>
        <a:lstStyle/>
        <a:p>
          <a:endParaRPr lang="zh-CN" altLang="en-US"/>
        </a:p>
      </dgm:t>
    </dgm:pt>
    <dgm:pt modelId="{FAE8CCCD-78EB-4424-91A3-DBEBEF58068F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15232E52-CBFD-4965-AFB4-EDCC79ADD9CD}" type="parTrans" cxnId="{07165F90-FF29-4560-A14A-A05489225139}">
      <dgm:prSet/>
      <dgm:spPr/>
      <dgm:t>
        <a:bodyPr/>
        <a:lstStyle/>
        <a:p>
          <a:endParaRPr lang="zh-CN" altLang="en-US"/>
        </a:p>
      </dgm:t>
    </dgm:pt>
    <dgm:pt modelId="{91B61295-4E14-4F60-B806-D406502DC580}" type="sibTrans" cxnId="{07165F90-FF29-4560-A14A-A05489225139}">
      <dgm:prSet/>
      <dgm:spPr/>
      <dgm:t>
        <a:bodyPr/>
        <a:lstStyle/>
        <a:p>
          <a:endParaRPr lang="zh-CN" altLang="en-US"/>
        </a:p>
      </dgm:t>
    </dgm:pt>
    <dgm:pt modelId="{85579673-4599-4E3C-8911-4EF7731EFB24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361FF14A-1B92-4C00-9AA2-5A5C8DCED20F}" type="parTrans" cxnId="{E8C74484-CF3C-419A-BA68-0F64B9E34CAB}">
      <dgm:prSet/>
      <dgm:spPr/>
      <dgm:t>
        <a:bodyPr/>
        <a:lstStyle/>
        <a:p>
          <a:endParaRPr lang="zh-CN" altLang="en-US"/>
        </a:p>
      </dgm:t>
    </dgm:pt>
    <dgm:pt modelId="{ADD80037-9588-4B3D-A527-F9CDCB8C9BAA}" type="sibTrans" cxnId="{E8C74484-CF3C-419A-BA68-0F64B9E34CAB}">
      <dgm:prSet/>
      <dgm:spPr/>
      <dgm:t>
        <a:bodyPr/>
        <a:lstStyle/>
        <a:p>
          <a:endParaRPr lang="zh-CN" altLang="en-US"/>
        </a:p>
      </dgm:t>
    </dgm:pt>
    <dgm:pt modelId="{7AFD9315-121A-4081-84C2-0EE11EE51891}">
      <dgm:prSet phldrT="[Text]" custT="1"/>
      <dgm:spPr/>
      <dgm:t>
        <a:bodyPr/>
        <a:lstStyle/>
        <a:p>
          <a:r>
            <a:rPr lang="en-US" altLang="zh-CN" sz="1800" b="1" dirty="0"/>
            <a:t>A&amp;S</a:t>
          </a:r>
          <a:endParaRPr lang="zh-CN" altLang="en-US" sz="1800" b="1" dirty="0"/>
        </a:p>
      </dgm:t>
    </dgm:pt>
    <dgm:pt modelId="{EDFACBF0-B391-40D9-8AFD-623B2A78303C}" type="parTrans" cxnId="{17D46C80-E1EC-495E-91FC-45798C404163}">
      <dgm:prSet/>
      <dgm:spPr/>
      <dgm:t>
        <a:bodyPr/>
        <a:lstStyle/>
        <a:p>
          <a:endParaRPr lang="zh-CN" altLang="en-US"/>
        </a:p>
      </dgm:t>
    </dgm:pt>
    <dgm:pt modelId="{C4201BC1-80F2-41A3-BDD7-6A8A58768BCE}" type="sibTrans" cxnId="{17D46C80-E1EC-495E-91FC-45798C404163}">
      <dgm:prSet/>
      <dgm:spPr/>
      <dgm:t>
        <a:bodyPr/>
        <a:lstStyle/>
        <a:p>
          <a:endParaRPr lang="zh-CN" altLang="en-US"/>
        </a:p>
      </dgm:t>
    </dgm:pt>
    <dgm:pt modelId="{98900CAA-AC36-440D-A764-1D361E562E08}">
      <dgm:prSet phldrT="[Text]" custT="1"/>
      <dgm:spPr/>
      <dgm:t>
        <a:bodyPr/>
        <a:lstStyle/>
        <a:p>
          <a:r>
            <a:rPr lang="en-US" altLang="zh-CN" sz="1800" b="1" dirty="0"/>
            <a:t>SW</a:t>
          </a:r>
          <a:endParaRPr lang="zh-CN" altLang="en-US" sz="1800" b="1" dirty="0"/>
        </a:p>
      </dgm:t>
    </dgm:pt>
    <dgm:pt modelId="{4206CDB5-0904-4E6C-BA8C-52ECF7A8530A}" type="parTrans" cxnId="{C192CBF1-154D-4C16-A891-565623F69741}">
      <dgm:prSet/>
      <dgm:spPr/>
      <dgm:t>
        <a:bodyPr/>
        <a:lstStyle/>
        <a:p>
          <a:endParaRPr lang="zh-CN" altLang="en-US"/>
        </a:p>
      </dgm:t>
    </dgm:pt>
    <dgm:pt modelId="{58C9A28B-A18E-4BA4-B224-A0495101E011}" type="sibTrans" cxnId="{C192CBF1-154D-4C16-A891-565623F69741}">
      <dgm:prSet/>
      <dgm:spPr/>
      <dgm:t>
        <a:bodyPr/>
        <a:lstStyle/>
        <a:p>
          <a:endParaRPr lang="zh-CN" altLang="en-US"/>
        </a:p>
      </dgm:t>
    </dgm:pt>
    <dgm:pt modelId="{05E2CCBB-25C4-46AD-A944-BB46D863AA3E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2909D127-5EAB-47C6-8A9A-46FE92B90858}" type="parTrans" cxnId="{7848F3B6-E3FE-4DA2-8DF8-E25554A002A5}">
      <dgm:prSet/>
      <dgm:spPr/>
      <dgm:t>
        <a:bodyPr/>
        <a:lstStyle/>
        <a:p>
          <a:endParaRPr lang="zh-CN" altLang="en-US"/>
        </a:p>
      </dgm:t>
    </dgm:pt>
    <dgm:pt modelId="{2FF31D35-7460-48E8-B70A-C43881D8E3EC}" type="sibTrans" cxnId="{7848F3B6-E3FE-4DA2-8DF8-E25554A002A5}">
      <dgm:prSet/>
      <dgm:spPr/>
      <dgm:t>
        <a:bodyPr/>
        <a:lstStyle/>
        <a:p>
          <a:endParaRPr lang="zh-CN" altLang="en-US"/>
        </a:p>
      </dgm:t>
    </dgm:pt>
    <dgm:pt modelId="{FABC16B8-751B-4AF9-968E-360E18DC3197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F5D2B534-C8A9-463E-A395-F7599047C9AF}" type="parTrans" cxnId="{FAAB8C2D-03E8-42DD-A1F8-F37F1F71CCB3}">
      <dgm:prSet/>
      <dgm:spPr/>
      <dgm:t>
        <a:bodyPr/>
        <a:lstStyle/>
        <a:p>
          <a:endParaRPr lang="zh-CN" altLang="en-US"/>
        </a:p>
      </dgm:t>
    </dgm:pt>
    <dgm:pt modelId="{A98E6E8D-76A5-462E-9D15-5491AEBE4E76}" type="sibTrans" cxnId="{FAAB8C2D-03E8-42DD-A1F8-F37F1F71CCB3}">
      <dgm:prSet/>
      <dgm:spPr/>
      <dgm:t>
        <a:bodyPr/>
        <a:lstStyle/>
        <a:p>
          <a:endParaRPr lang="zh-CN" altLang="en-US"/>
        </a:p>
      </dgm:t>
    </dgm:pt>
    <dgm:pt modelId="{8C15E72A-2A7E-417B-AD0A-B27CBDC63C5F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7953F097-F2B8-4D5E-B75E-4FD92DFE8550}" type="parTrans" cxnId="{545EFE91-D2E5-44E5-A57A-0F9A225D52CC}">
      <dgm:prSet/>
      <dgm:spPr/>
      <dgm:t>
        <a:bodyPr/>
        <a:lstStyle/>
        <a:p>
          <a:endParaRPr lang="zh-CN" altLang="en-US"/>
        </a:p>
      </dgm:t>
    </dgm:pt>
    <dgm:pt modelId="{AEFB159E-FCF3-4D61-9CB6-210F9E6A20A6}" type="sibTrans" cxnId="{545EFE91-D2E5-44E5-A57A-0F9A225D52CC}">
      <dgm:prSet/>
      <dgm:spPr/>
      <dgm:t>
        <a:bodyPr/>
        <a:lstStyle/>
        <a:p>
          <a:endParaRPr lang="zh-CN" altLang="en-US"/>
        </a:p>
      </dgm:t>
    </dgm:pt>
    <dgm:pt modelId="{ACBE9ABB-F3D6-46B1-B2C6-26D75C2FB1A3}">
      <dgm:prSet phldrT="[Text]" custT="1"/>
      <dgm:spPr/>
      <dgm:t>
        <a:bodyPr/>
        <a:lstStyle/>
        <a:p>
          <a:r>
            <a:rPr lang="en-US" altLang="zh-CN" sz="1800" b="1" dirty="0"/>
            <a:t>L 4</a:t>
          </a:r>
          <a:endParaRPr lang="zh-CN" altLang="en-US" sz="1800" b="1" dirty="0"/>
        </a:p>
      </dgm:t>
    </dgm:pt>
    <dgm:pt modelId="{080D81EE-25D9-47BC-9837-8BF59622798B}" type="parTrans" cxnId="{5AA2073A-680C-440A-B971-EE503DA3A952}">
      <dgm:prSet/>
      <dgm:spPr/>
      <dgm:t>
        <a:bodyPr/>
        <a:lstStyle/>
        <a:p>
          <a:endParaRPr lang="zh-CN" altLang="en-US"/>
        </a:p>
      </dgm:t>
    </dgm:pt>
    <dgm:pt modelId="{27A41E18-B22A-4D53-93F7-6F2D6DCA86CF}" type="sibTrans" cxnId="{5AA2073A-680C-440A-B971-EE503DA3A952}">
      <dgm:prSet/>
      <dgm:spPr/>
      <dgm:t>
        <a:bodyPr/>
        <a:lstStyle/>
        <a:p>
          <a:endParaRPr lang="zh-CN" altLang="en-US"/>
        </a:p>
      </dgm:t>
    </dgm:pt>
    <dgm:pt modelId="{8971E177-0581-46E7-A602-02E3B6D7498D}">
      <dgm:prSet phldrT="[Text]" custT="1"/>
      <dgm:spPr/>
      <dgm:t>
        <a:bodyPr/>
        <a:lstStyle/>
        <a:p>
          <a:r>
            <a:rPr lang="en-US" altLang="zh-CN" sz="1800" b="1" dirty="0"/>
            <a:t>L 5</a:t>
          </a:r>
          <a:endParaRPr lang="zh-CN" altLang="en-US" sz="1800" b="1" dirty="0"/>
        </a:p>
      </dgm:t>
    </dgm:pt>
    <dgm:pt modelId="{E33493C6-FBF6-4C39-B905-F1FDCC45EC9D}" type="parTrans" cxnId="{DEDAA562-348A-4ACB-A0F3-1E285CB07F5C}">
      <dgm:prSet/>
      <dgm:spPr/>
      <dgm:t>
        <a:bodyPr/>
        <a:lstStyle/>
        <a:p>
          <a:endParaRPr lang="zh-CN" altLang="en-US"/>
        </a:p>
      </dgm:t>
    </dgm:pt>
    <dgm:pt modelId="{68E8E26B-53F8-4D17-8A26-BE9120B6DAF8}" type="sibTrans" cxnId="{DEDAA562-348A-4ACB-A0F3-1E285CB07F5C}">
      <dgm:prSet/>
      <dgm:spPr/>
      <dgm:t>
        <a:bodyPr/>
        <a:lstStyle/>
        <a:p>
          <a:endParaRPr lang="zh-CN" altLang="en-US"/>
        </a:p>
      </dgm:t>
    </dgm:pt>
    <dgm:pt modelId="{316D0498-29F6-472B-97A7-1667BE5E7D5D}">
      <dgm:prSet phldrT="[Text]" custT="1"/>
      <dgm:spPr/>
      <dgm:t>
        <a:bodyPr/>
        <a:lstStyle/>
        <a:p>
          <a:r>
            <a:rPr lang="en-US" altLang="zh-CN" sz="1800" b="1" dirty="0"/>
            <a:t>Testing</a:t>
          </a:r>
          <a:endParaRPr lang="zh-CN" altLang="en-US" sz="1800" b="1" dirty="0"/>
        </a:p>
      </dgm:t>
    </dgm:pt>
    <dgm:pt modelId="{EB4F4B16-60A8-4515-8E4F-FB311E986908}" type="parTrans" cxnId="{ADB18091-2575-49B5-9686-64A6F9486675}">
      <dgm:prSet/>
      <dgm:spPr/>
      <dgm:t>
        <a:bodyPr/>
        <a:lstStyle/>
        <a:p>
          <a:endParaRPr lang="zh-CN" altLang="en-US"/>
        </a:p>
      </dgm:t>
    </dgm:pt>
    <dgm:pt modelId="{0E4D1E42-9201-4F79-BE86-9104F94FE167}" type="sibTrans" cxnId="{ADB18091-2575-49B5-9686-64A6F9486675}">
      <dgm:prSet/>
      <dgm:spPr/>
      <dgm:t>
        <a:bodyPr/>
        <a:lstStyle/>
        <a:p>
          <a:endParaRPr lang="zh-CN" altLang="en-US"/>
        </a:p>
      </dgm:t>
    </dgm:pt>
    <dgm:pt modelId="{FFBE86BB-A789-4429-AE71-57D94CD80758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3DF10A1F-6844-4EB7-B407-B7581358277F}" type="parTrans" cxnId="{ABE234F8-CD7E-41A3-BCE2-DCFEFF459977}">
      <dgm:prSet/>
      <dgm:spPr/>
      <dgm:t>
        <a:bodyPr/>
        <a:lstStyle/>
        <a:p>
          <a:endParaRPr lang="zh-CN" altLang="en-US"/>
        </a:p>
      </dgm:t>
    </dgm:pt>
    <dgm:pt modelId="{E62CE818-2D9F-4DC9-B5DA-D64FA3CBBEE7}" type="sibTrans" cxnId="{ABE234F8-CD7E-41A3-BCE2-DCFEFF459977}">
      <dgm:prSet/>
      <dgm:spPr/>
      <dgm:t>
        <a:bodyPr/>
        <a:lstStyle/>
        <a:p>
          <a:endParaRPr lang="zh-CN" altLang="en-US"/>
        </a:p>
      </dgm:t>
    </dgm:pt>
    <dgm:pt modelId="{A5B1006A-F4BD-4A3D-8E38-2DDDAA177551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77078A59-A574-4E2D-A939-FE87638E198A}" type="parTrans" cxnId="{A67DDB24-0906-405D-9AA7-DBB990AB776A}">
      <dgm:prSet/>
      <dgm:spPr/>
      <dgm:t>
        <a:bodyPr/>
        <a:lstStyle/>
        <a:p>
          <a:endParaRPr lang="zh-CN" altLang="en-US"/>
        </a:p>
      </dgm:t>
    </dgm:pt>
    <dgm:pt modelId="{3282BA16-265E-4117-9901-CEC4FEAAE094}" type="sibTrans" cxnId="{A67DDB24-0906-405D-9AA7-DBB990AB776A}">
      <dgm:prSet/>
      <dgm:spPr/>
      <dgm:t>
        <a:bodyPr/>
        <a:lstStyle/>
        <a:p>
          <a:endParaRPr lang="zh-CN" altLang="en-US"/>
        </a:p>
      </dgm:t>
    </dgm:pt>
    <dgm:pt modelId="{EC71ABAB-D298-4645-ACF1-EC728F94BA3C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5377205A-7249-4845-85C1-87B0DD8BAAAE}" type="parTrans" cxnId="{94CEC4C2-B277-4A95-83B9-028FB2258AB1}">
      <dgm:prSet/>
      <dgm:spPr/>
      <dgm:t>
        <a:bodyPr/>
        <a:lstStyle/>
        <a:p>
          <a:endParaRPr lang="zh-CN" altLang="en-US"/>
        </a:p>
      </dgm:t>
    </dgm:pt>
    <dgm:pt modelId="{9081C119-206C-4583-A2F8-A9AB5A6D2A9A}" type="sibTrans" cxnId="{94CEC4C2-B277-4A95-83B9-028FB2258AB1}">
      <dgm:prSet/>
      <dgm:spPr/>
      <dgm:t>
        <a:bodyPr/>
        <a:lstStyle/>
        <a:p>
          <a:endParaRPr lang="zh-CN" altLang="en-US"/>
        </a:p>
      </dgm:t>
    </dgm:pt>
    <dgm:pt modelId="{32D8378C-A237-4E3C-AEF1-5E0624076ECF}">
      <dgm:prSet phldrT="[Text]" custT="1"/>
      <dgm:spPr/>
      <dgm:t>
        <a:bodyPr/>
        <a:lstStyle/>
        <a:p>
          <a:r>
            <a:rPr lang="en-US" altLang="zh-CN" sz="1800" b="1" dirty="0"/>
            <a:t>BU N</a:t>
          </a:r>
          <a:endParaRPr lang="zh-CN" altLang="en-US" sz="1800" b="1" dirty="0"/>
        </a:p>
      </dgm:t>
    </dgm:pt>
    <dgm:pt modelId="{EC0CB556-3874-4C59-BCE3-4A1C8C738596}" type="parTrans" cxnId="{4E0A057D-DAEE-4468-ADAF-42E88B0B30DF}">
      <dgm:prSet/>
      <dgm:spPr/>
      <dgm:t>
        <a:bodyPr/>
        <a:lstStyle/>
        <a:p>
          <a:endParaRPr lang="zh-CN" altLang="en-US"/>
        </a:p>
      </dgm:t>
    </dgm:pt>
    <dgm:pt modelId="{A302571B-5912-417B-814A-8E0741D2597A}" type="sibTrans" cxnId="{4E0A057D-DAEE-4468-ADAF-42E88B0B30DF}">
      <dgm:prSet/>
      <dgm:spPr/>
      <dgm:t>
        <a:bodyPr/>
        <a:lstStyle/>
        <a:p>
          <a:endParaRPr lang="zh-CN" altLang="en-US"/>
        </a:p>
      </dgm:t>
    </dgm:pt>
    <dgm:pt modelId="{402F1AA1-2114-40B4-9F5D-9BEA2973D13E}">
      <dgm:prSet phldrT="[Text]" custT="1"/>
      <dgm:spPr/>
      <dgm:t>
        <a:bodyPr/>
        <a:lstStyle/>
        <a:p>
          <a:r>
            <a:rPr lang="en-US" altLang="zh-CN" sz="1800" b="1" dirty="0"/>
            <a:t>DU 1(3K)</a:t>
          </a:r>
          <a:endParaRPr lang="zh-CN" altLang="en-US" sz="1800" b="1" dirty="0"/>
        </a:p>
      </dgm:t>
    </dgm:pt>
    <dgm:pt modelId="{B19CC5EB-3D99-448A-B1AB-00AA709C33A6}" type="parTrans" cxnId="{1E5EC92C-E276-4BCF-B801-B49D318E6CF2}">
      <dgm:prSet/>
      <dgm:spPr/>
      <dgm:t>
        <a:bodyPr/>
        <a:lstStyle/>
        <a:p>
          <a:endParaRPr lang="zh-CN" altLang="en-US"/>
        </a:p>
      </dgm:t>
    </dgm:pt>
    <dgm:pt modelId="{0C5355B0-CEF1-4837-85A5-69E8B310784F}" type="sibTrans" cxnId="{1E5EC92C-E276-4BCF-B801-B49D318E6CF2}">
      <dgm:prSet/>
      <dgm:spPr/>
      <dgm:t>
        <a:bodyPr/>
        <a:lstStyle/>
        <a:p>
          <a:endParaRPr lang="zh-CN" altLang="en-US"/>
        </a:p>
      </dgm:t>
    </dgm:pt>
    <dgm:pt modelId="{26B83672-5F55-4DFA-9C6E-AE15C7315BF9}">
      <dgm:prSet phldrT="[Text]" custT="1"/>
      <dgm:spPr/>
      <dgm:t>
        <a:bodyPr/>
        <a:lstStyle/>
        <a:p>
          <a:r>
            <a:rPr lang="en-US" altLang="zh-CN" sz="1800" b="1" dirty="0"/>
            <a:t>SW</a:t>
          </a:r>
          <a:endParaRPr lang="zh-CN" altLang="en-US" sz="1800" b="1" dirty="0"/>
        </a:p>
      </dgm:t>
    </dgm:pt>
    <dgm:pt modelId="{2EAF97FB-D7CA-4D6A-BA77-B56CFA5EFE53}" type="parTrans" cxnId="{61664DFA-DBCE-4055-93A0-3B1AEE8499C2}">
      <dgm:prSet/>
      <dgm:spPr/>
      <dgm:t>
        <a:bodyPr/>
        <a:lstStyle/>
        <a:p>
          <a:endParaRPr lang="zh-CN" altLang="en-US"/>
        </a:p>
      </dgm:t>
    </dgm:pt>
    <dgm:pt modelId="{2EDACB3F-2D45-4FD4-B35D-BF449E38DC2C}" type="sibTrans" cxnId="{61664DFA-DBCE-4055-93A0-3B1AEE8499C2}">
      <dgm:prSet/>
      <dgm:spPr/>
      <dgm:t>
        <a:bodyPr/>
        <a:lstStyle/>
        <a:p>
          <a:endParaRPr lang="zh-CN" altLang="en-US"/>
        </a:p>
      </dgm:t>
    </dgm:pt>
    <dgm:pt modelId="{29CE4FA8-F447-41D0-A7B3-BB10DD3E6BA7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E0E869E7-3F1F-4B8C-8F8B-EE96882B9662}" type="parTrans" cxnId="{7F9EF601-7A9F-4E12-9CF1-2A48FEB7607D}">
      <dgm:prSet/>
      <dgm:spPr/>
      <dgm:t>
        <a:bodyPr/>
        <a:lstStyle/>
        <a:p>
          <a:endParaRPr lang="zh-CN" altLang="en-US"/>
        </a:p>
      </dgm:t>
    </dgm:pt>
    <dgm:pt modelId="{8490C8A7-C3CD-4EA8-9E8C-A6321C941E83}" type="sibTrans" cxnId="{7F9EF601-7A9F-4E12-9CF1-2A48FEB7607D}">
      <dgm:prSet/>
      <dgm:spPr/>
      <dgm:t>
        <a:bodyPr/>
        <a:lstStyle/>
        <a:p>
          <a:endParaRPr lang="zh-CN" altLang="en-US"/>
        </a:p>
      </dgm:t>
    </dgm:pt>
    <dgm:pt modelId="{C45C5444-0858-48CA-861D-9166E83A66A5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A25B7B9F-1533-42B4-930C-737E8C721C1D}" type="parTrans" cxnId="{7CD884AB-A4C2-4C14-825A-AF83BE1711C8}">
      <dgm:prSet/>
      <dgm:spPr/>
      <dgm:t>
        <a:bodyPr/>
        <a:lstStyle/>
        <a:p>
          <a:endParaRPr lang="zh-CN" altLang="en-US"/>
        </a:p>
      </dgm:t>
    </dgm:pt>
    <dgm:pt modelId="{6CFC7207-91AC-41C1-ABAA-DF5F00EED47C}" type="sibTrans" cxnId="{7CD884AB-A4C2-4C14-825A-AF83BE1711C8}">
      <dgm:prSet/>
      <dgm:spPr/>
      <dgm:t>
        <a:bodyPr/>
        <a:lstStyle/>
        <a:p>
          <a:endParaRPr lang="zh-CN" altLang="en-US"/>
        </a:p>
      </dgm:t>
    </dgm:pt>
    <dgm:pt modelId="{D7C588BC-A0E2-4920-A6AE-ED68D89002FB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BB259B7E-4D72-4BF8-952F-901B71019A6E}" type="parTrans" cxnId="{9BDC947C-5CD4-4A81-99A3-F72C0F2AF3A8}">
      <dgm:prSet/>
      <dgm:spPr/>
      <dgm:t>
        <a:bodyPr/>
        <a:lstStyle/>
        <a:p>
          <a:endParaRPr lang="zh-CN" altLang="en-US"/>
        </a:p>
      </dgm:t>
    </dgm:pt>
    <dgm:pt modelId="{5727659F-C474-4DDC-ACAD-3BF84812FD5D}" type="sibTrans" cxnId="{9BDC947C-5CD4-4A81-99A3-F72C0F2AF3A8}">
      <dgm:prSet/>
      <dgm:spPr/>
      <dgm:t>
        <a:bodyPr/>
        <a:lstStyle/>
        <a:p>
          <a:endParaRPr lang="zh-CN" altLang="en-US"/>
        </a:p>
      </dgm:t>
    </dgm:pt>
    <dgm:pt modelId="{6238DB48-5DAC-4DD6-94DE-2108F6BFFB08}">
      <dgm:prSet phldrT="[Text]" custT="1"/>
      <dgm:spPr/>
      <dgm:t>
        <a:bodyPr/>
        <a:lstStyle/>
        <a:p>
          <a:r>
            <a:rPr lang="en-US" altLang="zh-CN" sz="1800" b="1" dirty="0"/>
            <a:t>DU N</a:t>
          </a:r>
          <a:endParaRPr lang="zh-CN" altLang="en-US" sz="1800" b="1" dirty="0"/>
        </a:p>
      </dgm:t>
    </dgm:pt>
    <dgm:pt modelId="{5C969D67-F7D3-4F95-89DB-13CF419740F2}" type="parTrans" cxnId="{256DE9AF-2EFC-4EC6-997F-E15679B70A0A}">
      <dgm:prSet/>
      <dgm:spPr/>
      <dgm:t>
        <a:bodyPr/>
        <a:lstStyle/>
        <a:p>
          <a:endParaRPr lang="zh-CN" altLang="en-US"/>
        </a:p>
      </dgm:t>
    </dgm:pt>
    <dgm:pt modelId="{2A6C354D-BD6B-4B23-AE9D-25A6003A194E}" type="sibTrans" cxnId="{256DE9AF-2EFC-4EC6-997F-E15679B70A0A}">
      <dgm:prSet/>
      <dgm:spPr/>
      <dgm:t>
        <a:bodyPr/>
        <a:lstStyle/>
        <a:p>
          <a:endParaRPr lang="zh-CN" altLang="en-US"/>
        </a:p>
      </dgm:t>
    </dgm:pt>
    <dgm:pt modelId="{833BCFC5-80A1-49E9-AB06-3DA076100FC8}">
      <dgm:prSet phldrT="[Text]" custT="1"/>
      <dgm:spPr/>
      <dgm:t>
        <a:bodyPr/>
        <a:lstStyle/>
        <a:p>
          <a:r>
            <a:rPr lang="en-US" altLang="zh-CN" sz="1800" b="1" dirty="0"/>
            <a:t>L 5</a:t>
          </a:r>
          <a:endParaRPr lang="zh-CN" altLang="en-US" sz="1800" b="1" dirty="0"/>
        </a:p>
      </dgm:t>
    </dgm:pt>
    <dgm:pt modelId="{F93639DC-4F1E-4CF3-9E23-28C029F345C2}" type="parTrans" cxnId="{B449671B-E561-40CC-A20A-DBDA7FFBBC98}">
      <dgm:prSet/>
      <dgm:spPr/>
      <dgm:t>
        <a:bodyPr/>
        <a:lstStyle/>
        <a:p>
          <a:endParaRPr lang="zh-CN" altLang="en-US"/>
        </a:p>
      </dgm:t>
    </dgm:pt>
    <dgm:pt modelId="{C7A395C0-1F03-4FA6-89D8-140A98C677F2}" type="sibTrans" cxnId="{B449671B-E561-40CC-A20A-DBDA7FFBBC98}">
      <dgm:prSet/>
      <dgm:spPr/>
      <dgm:t>
        <a:bodyPr/>
        <a:lstStyle/>
        <a:p>
          <a:endParaRPr lang="zh-CN" altLang="en-US"/>
        </a:p>
      </dgm:t>
    </dgm:pt>
    <dgm:pt modelId="{9BBE72CB-6D54-4A42-9FC6-84D9FCCAAA84}">
      <dgm:prSet phldrT="[Text]" custT="1"/>
      <dgm:spPr/>
      <dgm:t>
        <a:bodyPr/>
        <a:lstStyle/>
        <a:p>
          <a:r>
            <a:rPr lang="en-US" altLang="zh-CN" sz="1800" b="1" dirty="0"/>
            <a:t>L 4</a:t>
          </a:r>
          <a:endParaRPr lang="zh-CN" altLang="en-US" sz="1800" b="1" dirty="0"/>
        </a:p>
      </dgm:t>
    </dgm:pt>
    <dgm:pt modelId="{1E36C8C9-8F27-41C6-ABCE-8E7DBA508D47}" type="parTrans" cxnId="{BA40E040-3428-4ABC-90D3-C4E7CB1627B7}">
      <dgm:prSet/>
      <dgm:spPr/>
      <dgm:t>
        <a:bodyPr/>
        <a:lstStyle/>
        <a:p>
          <a:endParaRPr lang="zh-CN" altLang="en-US"/>
        </a:p>
      </dgm:t>
    </dgm:pt>
    <dgm:pt modelId="{5B26FD9F-2286-48D2-8A23-B00AEF132584}" type="sibTrans" cxnId="{BA40E040-3428-4ABC-90D3-C4E7CB1627B7}">
      <dgm:prSet/>
      <dgm:spPr/>
      <dgm:t>
        <a:bodyPr/>
        <a:lstStyle/>
        <a:p>
          <a:endParaRPr lang="zh-CN" altLang="en-US"/>
        </a:p>
      </dgm:t>
    </dgm:pt>
    <dgm:pt modelId="{D79375F4-F33E-4CA4-B390-90C119B4E2DC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1711FD81-C5F8-4D6D-91B5-D15F65EEBA84}" type="parTrans" cxnId="{34529A6B-A72B-462D-8F23-FE1BEDE5F9B5}">
      <dgm:prSet/>
      <dgm:spPr/>
      <dgm:t>
        <a:bodyPr/>
        <a:lstStyle/>
        <a:p>
          <a:endParaRPr lang="zh-CN" altLang="en-US"/>
        </a:p>
      </dgm:t>
    </dgm:pt>
    <dgm:pt modelId="{899A36C6-4D5F-4FCF-8354-8D201A24F921}" type="sibTrans" cxnId="{34529A6B-A72B-462D-8F23-FE1BEDE5F9B5}">
      <dgm:prSet/>
      <dgm:spPr/>
      <dgm:t>
        <a:bodyPr/>
        <a:lstStyle/>
        <a:p>
          <a:endParaRPr lang="zh-CN" altLang="en-US"/>
        </a:p>
      </dgm:t>
    </dgm:pt>
    <dgm:pt modelId="{FCDF0EE0-DFFA-4DD7-8D60-6005F45B007F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E651DB08-D056-48DA-880C-75CB2F1D00C2}" type="parTrans" cxnId="{D8F290DA-C77D-4CEB-9C12-77134996BD23}">
      <dgm:prSet/>
      <dgm:spPr/>
      <dgm:t>
        <a:bodyPr/>
        <a:lstStyle/>
        <a:p>
          <a:endParaRPr lang="zh-CN" altLang="en-US"/>
        </a:p>
      </dgm:t>
    </dgm:pt>
    <dgm:pt modelId="{C9D7DDF3-A097-4DD0-A557-1FAF304F2AA9}" type="sibTrans" cxnId="{D8F290DA-C77D-4CEB-9C12-77134996BD23}">
      <dgm:prSet/>
      <dgm:spPr/>
      <dgm:t>
        <a:bodyPr/>
        <a:lstStyle/>
        <a:p>
          <a:endParaRPr lang="zh-CN" altLang="en-US"/>
        </a:p>
      </dgm:t>
    </dgm:pt>
    <dgm:pt modelId="{CCFFC334-A507-4219-A3F0-CD3EDDBADD95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A52046A5-C74B-474D-8CD8-8E4E3053E732}" type="parTrans" cxnId="{9011035C-AFC1-48E7-8D66-63537A071350}">
      <dgm:prSet/>
      <dgm:spPr/>
      <dgm:t>
        <a:bodyPr/>
        <a:lstStyle/>
        <a:p>
          <a:endParaRPr lang="zh-CN" altLang="en-US"/>
        </a:p>
      </dgm:t>
    </dgm:pt>
    <dgm:pt modelId="{65882441-5D17-4716-8ACD-1C01E71E1EB1}" type="sibTrans" cxnId="{9011035C-AFC1-48E7-8D66-63537A071350}">
      <dgm:prSet/>
      <dgm:spPr/>
      <dgm:t>
        <a:bodyPr/>
        <a:lstStyle/>
        <a:p>
          <a:endParaRPr lang="zh-CN" altLang="en-US"/>
        </a:p>
      </dgm:t>
    </dgm:pt>
    <dgm:pt modelId="{8908AD98-6088-4F64-9E0A-E98C4BEC8EC2}">
      <dgm:prSet phldrT="[Text]" custT="1"/>
      <dgm:spPr/>
      <dgm:t>
        <a:bodyPr/>
        <a:lstStyle/>
        <a:p>
          <a:r>
            <a:rPr lang="en-US" altLang="zh-CN" sz="1800" b="1" dirty="0"/>
            <a:t>L 4</a:t>
          </a:r>
          <a:endParaRPr lang="zh-CN" altLang="en-US" sz="1800" b="1" dirty="0"/>
        </a:p>
      </dgm:t>
    </dgm:pt>
    <dgm:pt modelId="{2A03A6A6-EDBF-4C5B-AFC0-4348C547C98D}" type="parTrans" cxnId="{808EB328-AC7C-4CF1-8D0F-2139CEDC9ABE}">
      <dgm:prSet/>
      <dgm:spPr/>
      <dgm:t>
        <a:bodyPr/>
        <a:lstStyle/>
        <a:p>
          <a:endParaRPr lang="zh-CN" altLang="en-US"/>
        </a:p>
      </dgm:t>
    </dgm:pt>
    <dgm:pt modelId="{F30B3BA1-3D39-4365-B9A3-F6FD1BF2E539}" type="sibTrans" cxnId="{808EB328-AC7C-4CF1-8D0F-2139CEDC9ABE}">
      <dgm:prSet/>
      <dgm:spPr/>
      <dgm:t>
        <a:bodyPr/>
        <a:lstStyle/>
        <a:p>
          <a:endParaRPr lang="zh-CN" altLang="en-US"/>
        </a:p>
      </dgm:t>
    </dgm:pt>
    <dgm:pt modelId="{2442D0F7-A7AE-428F-BDA4-C2B6E27D92CE}">
      <dgm:prSet phldrT="[Text]" custT="1"/>
      <dgm:spPr/>
      <dgm:t>
        <a:bodyPr/>
        <a:lstStyle/>
        <a:p>
          <a:r>
            <a:rPr lang="en-US" altLang="zh-CN" sz="1800" b="1" dirty="0"/>
            <a:t>L 5</a:t>
          </a:r>
          <a:endParaRPr lang="zh-CN" altLang="en-US" sz="1800" b="1" dirty="0"/>
        </a:p>
      </dgm:t>
    </dgm:pt>
    <dgm:pt modelId="{81676C32-0BB1-489D-A526-39A54C169F0B}" type="parTrans" cxnId="{F4F0AE3F-C81D-4C46-A8E9-09F86BEEBCE1}">
      <dgm:prSet/>
      <dgm:spPr/>
      <dgm:t>
        <a:bodyPr/>
        <a:lstStyle/>
        <a:p>
          <a:endParaRPr lang="zh-CN" altLang="en-US"/>
        </a:p>
      </dgm:t>
    </dgm:pt>
    <dgm:pt modelId="{2C834E97-A642-424C-A9A1-AC3F1BA67D90}" type="sibTrans" cxnId="{F4F0AE3F-C81D-4C46-A8E9-09F86BEEBCE1}">
      <dgm:prSet/>
      <dgm:spPr/>
      <dgm:t>
        <a:bodyPr/>
        <a:lstStyle/>
        <a:p>
          <a:endParaRPr lang="zh-CN" altLang="en-US"/>
        </a:p>
      </dgm:t>
    </dgm:pt>
    <dgm:pt modelId="{E124EF75-5EBA-4786-8691-0A78ADD2F863}">
      <dgm:prSet phldrT="[Text]" custT="1"/>
      <dgm:spPr/>
      <dgm:t>
        <a:bodyPr/>
        <a:lstStyle/>
        <a:p>
          <a:r>
            <a:rPr lang="en-US" altLang="zh-CN" sz="1800" b="1" dirty="0"/>
            <a:t>L 6</a:t>
          </a:r>
          <a:endParaRPr lang="zh-CN" altLang="en-US" sz="1800" b="1" dirty="0"/>
        </a:p>
      </dgm:t>
    </dgm:pt>
    <dgm:pt modelId="{3136FA3B-192F-43BB-9AB7-71F134B5D0D2}" type="parTrans" cxnId="{82A0425E-34D2-4234-BBC0-AFE840D71F50}">
      <dgm:prSet/>
      <dgm:spPr/>
      <dgm:t>
        <a:bodyPr/>
        <a:lstStyle/>
        <a:p>
          <a:endParaRPr lang="zh-CN" altLang="en-US"/>
        </a:p>
      </dgm:t>
    </dgm:pt>
    <dgm:pt modelId="{C823EEE4-8703-40DD-9723-C0CF4F717A70}" type="sibTrans" cxnId="{82A0425E-34D2-4234-BBC0-AFE840D71F50}">
      <dgm:prSet/>
      <dgm:spPr/>
      <dgm:t>
        <a:bodyPr/>
        <a:lstStyle/>
        <a:p>
          <a:endParaRPr lang="zh-CN" altLang="en-US"/>
        </a:p>
      </dgm:t>
    </dgm:pt>
    <dgm:pt modelId="{CFD51E51-2DCA-473A-A980-7EDA5FC71B88}">
      <dgm:prSet phldrT="[Text]" custT="1"/>
      <dgm:spPr/>
      <dgm:t>
        <a:bodyPr/>
        <a:lstStyle/>
        <a:p>
          <a:r>
            <a:rPr lang="en-US" altLang="zh-CN" sz="1800" b="1" dirty="0"/>
            <a:t>L 6</a:t>
          </a:r>
          <a:endParaRPr lang="zh-CN" altLang="en-US" sz="1800" b="1" dirty="0"/>
        </a:p>
      </dgm:t>
    </dgm:pt>
    <dgm:pt modelId="{D0FD0404-D7A3-42B9-A4FC-25D77F735960}" type="parTrans" cxnId="{C6A2E633-BB77-4959-ADBB-A9C4FB49BF2A}">
      <dgm:prSet/>
      <dgm:spPr/>
      <dgm:t>
        <a:bodyPr/>
        <a:lstStyle/>
        <a:p>
          <a:endParaRPr lang="zh-CN" altLang="en-US"/>
        </a:p>
      </dgm:t>
    </dgm:pt>
    <dgm:pt modelId="{59F4AA8E-1629-4199-B987-854AA0D5DFDC}" type="sibTrans" cxnId="{C6A2E633-BB77-4959-ADBB-A9C4FB49BF2A}">
      <dgm:prSet/>
      <dgm:spPr/>
      <dgm:t>
        <a:bodyPr/>
        <a:lstStyle/>
        <a:p>
          <a:endParaRPr lang="zh-CN" altLang="en-US"/>
        </a:p>
      </dgm:t>
    </dgm:pt>
    <dgm:pt modelId="{6A5F611F-7C32-45C1-8607-7C02333A8268}">
      <dgm:prSet phldrT="[Text]" custT="1"/>
      <dgm:spPr/>
      <dgm:t>
        <a:bodyPr/>
        <a:lstStyle/>
        <a:p>
          <a:r>
            <a:rPr lang="en-US" altLang="zh-CN" sz="1800" b="1" dirty="0"/>
            <a:t>L 6</a:t>
          </a:r>
          <a:endParaRPr lang="zh-CN" altLang="en-US" sz="1800" b="1" dirty="0"/>
        </a:p>
      </dgm:t>
    </dgm:pt>
    <dgm:pt modelId="{C6C24EA5-AB1D-47AE-9BE1-B09F33D995D5}" type="parTrans" cxnId="{8FF5F5BA-414D-4F98-8C46-A44F1DC7592C}">
      <dgm:prSet/>
      <dgm:spPr/>
      <dgm:t>
        <a:bodyPr/>
        <a:lstStyle/>
        <a:p>
          <a:endParaRPr lang="zh-CN" altLang="en-US"/>
        </a:p>
      </dgm:t>
    </dgm:pt>
    <dgm:pt modelId="{55472A6A-67CA-4024-A3FA-FD43A05FF69E}" type="sibTrans" cxnId="{8FF5F5BA-414D-4F98-8C46-A44F1DC7592C}">
      <dgm:prSet/>
      <dgm:spPr/>
      <dgm:t>
        <a:bodyPr/>
        <a:lstStyle/>
        <a:p>
          <a:endParaRPr lang="zh-CN" altLang="en-US"/>
        </a:p>
      </dgm:t>
    </dgm:pt>
    <dgm:pt modelId="{98252415-194A-4AEF-AB60-A524838E42E7}">
      <dgm:prSet phldrT="[Text]" custT="1"/>
      <dgm:spPr/>
      <dgm:t>
        <a:bodyPr/>
        <a:lstStyle/>
        <a:p>
          <a:r>
            <a:rPr lang="en-US" altLang="zh-CN" sz="1800" b="1" dirty="0"/>
            <a:t>L 4</a:t>
          </a:r>
          <a:endParaRPr lang="zh-CN" altLang="en-US" sz="1800" b="1" dirty="0"/>
        </a:p>
      </dgm:t>
    </dgm:pt>
    <dgm:pt modelId="{1E49973D-D0CD-479E-A236-D7CBD77ECE1A}" type="parTrans" cxnId="{DF2EDA48-43A2-4AA2-9359-5EEC3E09C026}">
      <dgm:prSet/>
      <dgm:spPr/>
      <dgm:t>
        <a:bodyPr/>
        <a:lstStyle/>
        <a:p>
          <a:endParaRPr lang="zh-CN" altLang="en-US"/>
        </a:p>
      </dgm:t>
    </dgm:pt>
    <dgm:pt modelId="{9F56008E-16D3-4727-BA67-2D021D069944}" type="sibTrans" cxnId="{DF2EDA48-43A2-4AA2-9359-5EEC3E09C026}">
      <dgm:prSet/>
      <dgm:spPr/>
      <dgm:t>
        <a:bodyPr/>
        <a:lstStyle/>
        <a:p>
          <a:endParaRPr lang="zh-CN" altLang="en-US"/>
        </a:p>
      </dgm:t>
    </dgm:pt>
    <dgm:pt modelId="{37414E30-5A13-43EB-BC78-5C4B23663A5A}">
      <dgm:prSet phldrT="[Text]" custT="1"/>
      <dgm:spPr/>
      <dgm:t>
        <a:bodyPr/>
        <a:lstStyle/>
        <a:p>
          <a:r>
            <a:rPr lang="en-US" altLang="zh-CN" sz="1800" b="1" dirty="0"/>
            <a:t>L 1</a:t>
          </a:r>
          <a:endParaRPr lang="zh-CN" altLang="en-US" sz="1800" b="1" dirty="0"/>
        </a:p>
      </dgm:t>
    </dgm:pt>
    <dgm:pt modelId="{F8E8AB23-C3E3-4C27-B382-C9A7B22C117F}" type="parTrans" cxnId="{25576DBF-8614-4A6B-B1D9-735475E9C3F5}">
      <dgm:prSet/>
      <dgm:spPr/>
      <dgm:t>
        <a:bodyPr/>
        <a:lstStyle/>
        <a:p>
          <a:endParaRPr lang="zh-CN" altLang="en-US"/>
        </a:p>
      </dgm:t>
    </dgm:pt>
    <dgm:pt modelId="{6C72FA4A-AB28-42CE-A8B5-964D15958E0C}" type="sibTrans" cxnId="{25576DBF-8614-4A6B-B1D9-735475E9C3F5}">
      <dgm:prSet/>
      <dgm:spPr/>
      <dgm:t>
        <a:bodyPr/>
        <a:lstStyle/>
        <a:p>
          <a:endParaRPr lang="zh-CN" altLang="en-US"/>
        </a:p>
      </dgm:t>
    </dgm:pt>
    <dgm:pt modelId="{C02B8935-9DEA-427D-B77B-152A2B736562}">
      <dgm:prSet phldrT="[Text]" custT="1"/>
      <dgm:spPr/>
      <dgm:t>
        <a:bodyPr/>
        <a:lstStyle/>
        <a:p>
          <a:r>
            <a:rPr lang="en-US" altLang="zh-CN" sz="1800" b="1" dirty="0"/>
            <a:t>L 2</a:t>
          </a:r>
          <a:endParaRPr lang="zh-CN" altLang="en-US" sz="1800" b="1" dirty="0"/>
        </a:p>
      </dgm:t>
    </dgm:pt>
    <dgm:pt modelId="{8D00F396-71B4-4856-A2B9-CC45648FDF4E}" type="parTrans" cxnId="{3205A042-C38D-42BF-BB58-26C7C40580AD}">
      <dgm:prSet/>
      <dgm:spPr/>
      <dgm:t>
        <a:bodyPr/>
        <a:lstStyle/>
        <a:p>
          <a:endParaRPr lang="zh-CN" altLang="en-US"/>
        </a:p>
      </dgm:t>
    </dgm:pt>
    <dgm:pt modelId="{9EF867CF-4559-475C-90B9-7B3A50DB6F1C}" type="sibTrans" cxnId="{3205A042-C38D-42BF-BB58-26C7C40580AD}">
      <dgm:prSet/>
      <dgm:spPr/>
      <dgm:t>
        <a:bodyPr/>
        <a:lstStyle/>
        <a:p>
          <a:endParaRPr lang="zh-CN" altLang="en-US"/>
        </a:p>
      </dgm:t>
    </dgm:pt>
    <dgm:pt modelId="{DEF49667-2907-4F08-90B3-93F0889D713C}">
      <dgm:prSet phldrT="[Text]" custT="1"/>
      <dgm:spPr/>
      <dgm:t>
        <a:bodyPr/>
        <a:lstStyle/>
        <a:p>
          <a:r>
            <a:rPr lang="en-US" altLang="zh-CN" sz="1800" b="1" dirty="0"/>
            <a:t>L 3</a:t>
          </a:r>
          <a:endParaRPr lang="zh-CN" altLang="en-US" sz="1800" b="1" dirty="0"/>
        </a:p>
      </dgm:t>
    </dgm:pt>
    <dgm:pt modelId="{D7C9C5D7-90BF-494B-9BB0-E6AC279B3838}" type="parTrans" cxnId="{92D718A2-BE74-454E-BE5F-5D8CCEB5B2A8}">
      <dgm:prSet/>
      <dgm:spPr/>
      <dgm:t>
        <a:bodyPr/>
        <a:lstStyle/>
        <a:p>
          <a:endParaRPr lang="zh-CN" altLang="en-US"/>
        </a:p>
      </dgm:t>
    </dgm:pt>
    <dgm:pt modelId="{1E83EFB0-0D1C-4D08-A929-78707907F8E5}" type="sibTrans" cxnId="{92D718A2-BE74-454E-BE5F-5D8CCEB5B2A8}">
      <dgm:prSet/>
      <dgm:spPr/>
      <dgm:t>
        <a:bodyPr/>
        <a:lstStyle/>
        <a:p>
          <a:endParaRPr lang="zh-CN" altLang="en-US"/>
        </a:p>
      </dgm:t>
    </dgm:pt>
    <dgm:pt modelId="{1D77CC56-47CD-4BFA-9AF1-C4C12511EA62}" type="pres">
      <dgm:prSet presAssocID="{BF11E196-B486-425E-9D7E-C6B910DBE4B6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D05597D8-B2D3-4CFB-957F-6597F06CEF12}" type="pres">
      <dgm:prSet presAssocID="{ECDAC167-F61A-49F2-A670-2CF3D54BC785}" presName="hierRoot1" presStyleCnt="0">
        <dgm:presLayoutVars>
          <dgm:hierBranch val="init"/>
        </dgm:presLayoutVars>
      </dgm:prSet>
      <dgm:spPr/>
    </dgm:pt>
    <dgm:pt modelId="{85704523-1D2F-4132-8ADA-1BEFD8B5D7E7}" type="pres">
      <dgm:prSet presAssocID="{ECDAC167-F61A-49F2-A670-2CF3D54BC785}" presName="rootComposite1" presStyleCnt="0"/>
      <dgm:spPr/>
    </dgm:pt>
    <dgm:pt modelId="{3FE9AD6A-799A-4201-8E91-B5A8B0BFD8D5}" type="pres">
      <dgm:prSet presAssocID="{ECDAC167-F61A-49F2-A670-2CF3D54BC785}" presName="rootText1" presStyleLbl="alignAcc1" presStyleIdx="0" presStyleCnt="0">
        <dgm:presLayoutVars>
          <dgm:chPref val="3"/>
        </dgm:presLayoutVars>
      </dgm:prSet>
      <dgm:spPr/>
    </dgm:pt>
    <dgm:pt modelId="{0A507811-5AFE-4932-A6FE-A90306AC30B0}" type="pres">
      <dgm:prSet presAssocID="{ECDAC167-F61A-49F2-A670-2CF3D54BC785}" presName="topArc1" presStyleLbl="parChTrans1D1" presStyleIdx="0" presStyleCnt="78"/>
      <dgm:spPr/>
    </dgm:pt>
    <dgm:pt modelId="{625D5F16-2607-4C96-AC9E-1250A2CCE956}" type="pres">
      <dgm:prSet presAssocID="{ECDAC167-F61A-49F2-A670-2CF3D54BC785}" presName="bottomArc1" presStyleLbl="parChTrans1D1" presStyleIdx="1" presStyleCnt="78"/>
      <dgm:spPr/>
    </dgm:pt>
    <dgm:pt modelId="{AAF1EE6D-0EC3-4F58-AD0D-B24B9C13CB8C}" type="pres">
      <dgm:prSet presAssocID="{ECDAC167-F61A-49F2-A670-2CF3D54BC785}" presName="topConnNode1" presStyleLbl="node1" presStyleIdx="0" presStyleCnt="0"/>
      <dgm:spPr/>
    </dgm:pt>
    <dgm:pt modelId="{BAC1B543-3493-49E7-9CE8-AC5D95B464D4}" type="pres">
      <dgm:prSet presAssocID="{ECDAC167-F61A-49F2-A670-2CF3D54BC785}" presName="hierChild2" presStyleCnt="0"/>
      <dgm:spPr/>
    </dgm:pt>
    <dgm:pt modelId="{CB7E4B75-4AB4-4B67-815D-8E1C6A0FB51C}" type="pres">
      <dgm:prSet presAssocID="{03FE5DB9-F975-483B-B0E0-2A48F54FEDD2}" presName="Name28" presStyleLbl="parChTrans1D2" presStyleIdx="0" presStyleCnt="5"/>
      <dgm:spPr/>
    </dgm:pt>
    <dgm:pt modelId="{BC61E07E-95CA-433C-A178-4E4916AF0D1B}" type="pres">
      <dgm:prSet presAssocID="{7343E84A-642E-4F2E-B137-3D0B96093A6B}" presName="hierRoot2" presStyleCnt="0">
        <dgm:presLayoutVars>
          <dgm:hierBranch val="init"/>
        </dgm:presLayoutVars>
      </dgm:prSet>
      <dgm:spPr/>
    </dgm:pt>
    <dgm:pt modelId="{1B93D9B7-6940-4B55-83E5-1D35FE94FE2E}" type="pres">
      <dgm:prSet presAssocID="{7343E84A-642E-4F2E-B137-3D0B96093A6B}" presName="rootComposite2" presStyleCnt="0"/>
      <dgm:spPr/>
    </dgm:pt>
    <dgm:pt modelId="{8DF3005F-D68D-4472-A5FA-CA62F0E64760}" type="pres">
      <dgm:prSet presAssocID="{7343E84A-642E-4F2E-B137-3D0B96093A6B}" presName="rootText2" presStyleLbl="alignAcc1" presStyleIdx="0" presStyleCnt="0">
        <dgm:presLayoutVars>
          <dgm:chPref val="3"/>
        </dgm:presLayoutVars>
      </dgm:prSet>
      <dgm:spPr/>
    </dgm:pt>
    <dgm:pt modelId="{370BB847-17E8-46FE-8364-6EAB5FAB870E}" type="pres">
      <dgm:prSet presAssocID="{7343E84A-642E-4F2E-B137-3D0B96093A6B}" presName="topArc2" presStyleLbl="parChTrans1D1" presStyleIdx="2" presStyleCnt="78"/>
      <dgm:spPr/>
    </dgm:pt>
    <dgm:pt modelId="{CE69D7E5-E84E-4E04-AB11-C44093D058A8}" type="pres">
      <dgm:prSet presAssocID="{7343E84A-642E-4F2E-B137-3D0B96093A6B}" presName="bottomArc2" presStyleLbl="parChTrans1D1" presStyleIdx="3" presStyleCnt="78"/>
      <dgm:spPr/>
    </dgm:pt>
    <dgm:pt modelId="{95F29951-F993-40E4-A6B6-EFC4DD9883FA}" type="pres">
      <dgm:prSet presAssocID="{7343E84A-642E-4F2E-B137-3D0B96093A6B}" presName="topConnNode2" presStyleLbl="node2" presStyleIdx="0" presStyleCnt="0"/>
      <dgm:spPr/>
    </dgm:pt>
    <dgm:pt modelId="{92D9E57D-6B25-403A-BF67-AE18941904D3}" type="pres">
      <dgm:prSet presAssocID="{7343E84A-642E-4F2E-B137-3D0B96093A6B}" presName="hierChild4" presStyleCnt="0"/>
      <dgm:spPr/>
    </dgm:pt>
    <dgm:pt modelId="{6EE44D6A-AF8E-43B0-9A76-8D0916C21BB1}" type="pres">
      <dgm:prSet presAssocID="{7309FDB8-526E-4CA8-8EAD-6498A7539663}" presName="Name28" presStyleLbl="parChTrans1D3" presStyleIdx="0" presStyleCnt="8"/>
      <dgm:spPr/>
    </dgm:pt>
    <dgm:pt modelId="{2FC7A205-B2E8-46C3-997C-B5853E9A695A}" type="pres">
      <dgm:prSet presAssocID="{075B1887-39FE-4BE9-AD01-81F827996900}" presName="hierRoot2" presStyleCnt="0">
        <dgm:presLayoutVars>
          <dgm:hierBranch val="init"/>
        </dgm:presLayoutVars>
      </dgm:prSet>
      <dgm:spPr/>
    </dgm:pt>
    <dgm:pt modelId="{C5FF0259-3FCD-4DC8-BBAE-4A81DAF49D7D}" type="pres">
      <dgm:prSet presAssocID="{075B1887-39FE-4BE9-AD01-81F827996900}" presName="rootComposite2" presStyleCnt="0"/>
      <dgm:spPr/>
    </dgm:pt>
    <dgm:pt modelId="{0E57BEAF-747B-4851-A0D1-8BADB893FC46}" type="pres">
      <dgm:prSet presAssocID="{075B1887-39FE-4BE9-AD01-81F827996900}" presName="rootText2" presStyleLbl="alignAcc1" presStyleIdx="0" presStyleCnt="0">
        <dgm:presLayoutVars>
          <dgm:chPref val="3"/>
        </dgm:presLayoutVars>
      </dgm:prSet>
      <dgm:spPr/>
    </dgm:pt>
    <dgm:pt modelId="{19148CBC-C366-4F4C-9D41-1B6356CEA64B}" type="pres">
      <dgm:prSet presAssocID="{075B1887-39FE-4BE9-AD01-81F827996900}" presName="topArc2" presStyleLbl="parChTrans1D1" presStyleIdx="4" presStyleCnt="78"/>
      <dgm:spPr/>
    </dgm:pt>
    <dgm:pt modelId="{A44A4E23-3FDE-46CC-B7F7-785A50F91D52}" type="pres">
      <dgm:prSet presAssocID="{075B1887-39FE-4BE9-AD01-81F827996900}" presName="bottomArc2" presStyleLbl="parChTrans1D1" presStyleIdx="5" presStyleCnt="78"/>
      <dgm:spPr/>
    </dgm:pt>
    <dgm:pt modelId="{3E28BAF3-0E74-4DF2-AE3F-B01B9BDCD1DE}" type="pres">
      <dgm:prSet presAssocID="{075B1887-39FE-4BE9-AD01-81F827996900}" presName="topConnNode2" presStyleLbl="node3" presStyleIdx="0" presStyleCnt="0"/>
      <dgm:spPr/>
    </dgm:pt>
    <dgm:pt modelId="{8543A0A8-421D-4D56-9184-C73162214A2C}" type="pres">
      <dgm:prSet presAssocID="{075B1887-39FE-4BE9-AD01-81F827996900}" presName="hierChild4" presStyleCnt="0"/>
      <dgm:spPr/>
    </dgm:pt>
    <dgm:pt modelId="{5FB506D0-0D86-4DF1-AF23-9DBA23E31DFA}" type="pres">
      <dgm:prSet presAssocID="{5E3D64F5-8BD9-40D8-88A7-86B4763EB6C9}" presName="Name28" presStyleLbl="parChTrans1D4" presStyleIdx="0" presStyleCnt="25"/>
      <dgm:spPr/>
    </dgm:pt>
    <dgm:pt modelId="{DF226338-F24D-4EE6-8958-A51E62488DE4}" type="pres">
      <dgm:prSet presAssocID="{204AFEA4-31E9-4415-ADB0-C63EFF006277}" presName="hierRoot2" presStyleCnt="0">
        <dgm:presLayoutVars>
          <dgm:hierBranch val="init"/>
        </dgm:presLayoutVars>
      </dgm:prSet>
      <dgm:spPr/>
    </dgm:pt>
    <dgm:pt modelId="{2CF28494-1243-47A5-8E31-3F396374DCA5}" type="pres">
      <dgm:prSet presAssocID="{204AFEA4-31E9-4415-ADB0-C63EFF006277}" presName="rootComposite2" presStyleCnt="0"/>
      <dgm:spPr/>
    </dgm:pt>
    <dgm:pt modelId="{E7A31239-EB76-4F66-B299-85327D27EA2B}" type="pres">
      <dgm:prSet presAssocID="{204AFEA4-31E9-4415-ADB0-C63EFF006277}" presName="rootText2" presStyleLbl="alignAcc1" presStyleIdx="0" presStyleCnt="0">
        <dgm:presLayoutVars>
          <dgm:chPref val="3"/>
        </dgm:presLayoutVars>
      </dgm:prSet>
      <dgm:spPr/>
    </dgm:pt>
    <dgm:pt modelId="{749437AA-1D2E-4970-8107-B6B167CB0DAC}" type="pres">
      <dgm:prSet presAssocID="{204AFEA4-31E9-4415-ADB0-C63EFF006277}" presName="topArc2" presStyleLbl="parChTrans1D1" presStyleIdx="6" presStyleCnt="78"/>
      <dgm:spPr/>
    </dgm:pt>
    <dgm:pt modelId="{17F80183-6A73-403C-98DC-7A48EC1B40FD}" type="pres">
      <dgm:prSet presAssocID="{204AFEA4-31E9-4415-ADB0-C63EFF006277}" presName="bottomArc2" presStyleLbl="parChTrans1D1" presStyleIdx="7" presStyleCnt="78"/>
      <dgm:spPr/>
    </dgm:pt>
    <dgm:pt modelId="{1731A987-CE95-4582-986C-F6EDF5968229}" type="pres">
      <dgm:prSet presAssocID="{204AFEA4-31E9-4415-ADB0-C63EFF006277}" presName="topConnNode2" presStyleLbl="node4" presStyleIdx="0" presStyleCnt="0"/>
      <dgm:spPr/>
    </dgm:pt>
    <dgm:pt modelId="{BCDF43B6-8058-42A8-B85D-FBD403889E5A}" type="pres">
      <dgm:prSet presAssocID="{204AFEA4-31E9-4415-ADB0-C63EFF006277}" presName="hierChild4" presStyleCnt="0"/>
      <dgm:spPr/>
    </dgm:pt>
    <dgm:pt modelId="{0F68B384-AD87-4761-A380-3047CB27ABDB}" type="pres">
      <dgm:prSet presAssocID="{204AFEA4-31E9-4415-ADB0-C63EFF006277}" presName="hierChild5" presStyleCnt="0"/>
      <dgm:spPr/>
    </dgm:pt>
    <dgm:pt modelId="{E99F9348-F97A-4FBB-9472-763D5CAE5171}" type="pres">
      <dgm:prSet presAssocID="{15232E52-CBFD-4965-AFB4-EDCC79ADD9CD}" presName="Name28" presStyleLbl="parChTrans1D4" presStyleIdx="1" presStyleCnt="25"/>
      <dgm:spPr/>
    </dgm:pt>
    <dgm:pt modelId="{7EEE5688-A8D4-4145-99DE-44516CB12A55}" type="pres">
      <dgm:prSet presAssocID="{FAE8CCCD-78EB-4424-91A3-DBEBEF58068F}" presName="hierRoot2" presStyleCnt="0">
        <dgm:presLayoutVars>
          <dgm:hierBranch val="init"/>
        </dgm:presLayoutVars>
      </dgm:prSet>
      <dgm:spPr/>
    </dgm:pt>
    <dgm:pt modelId="{27B8B919-E9F0-47FC-BFAA-93DFF5AF3F7D}" type="pres">
      <dgm:prSet presAssocID="{FAE8CCCD-78EB-4424-91A3-DBEBEF58068F}" presName="rootComposite2" presStyleCnt="0"/>
      <dgm:spPr/>
    </dgm:pt>
    <dgm:pt modelId="{0D91E7E9-0218-40EF-9695-993614D89D4F}" type="pres">
      <dgm:prSet presAssocID="{FAE8CCCD-78EB-4424-91A3-DBEBEF58068F}" presName="rootText2" presStyleLbl="alignAcc1" presStyleIdx="0" presStyleCnt="0">
        <dgm:presLayoutVars>
          <dgm:chPref val="3"/>
        </dgm:presLayoutVars>
      </dgm:prSet>
      <dgm:spPr/>
    </dgm:pt>
    <dgm:pt modelId="{D7221AF2-CE0F-4708-93CF-D9FE9774E6DE}" type="pres">
      <dgm:prSet presAssocID="{FAE8CCCD-78EB-4424-91A3-DBEBEF58068F}" presName="topArc2" presStyleLbl="parChTrans1D1" presStyleIdx="8" presStyleCnt="78"/>
      <dgm:spPr/>
    </dgm:pt>
    <dgm:pt modelId="{47129E3D-7D21-4A02-B265-F24DDEAE9663}" type="pres">
      <dgm:prSet presAssocID="{FAE8CCCD-78EB-4424-91A3-DBEBEF58068F}" presName="bottomArc2" presStyleLbl="parChTrans1D1" presStyleIdx="9" presStyleCnt="78"/>
      <dgm:spPr/>
    </dgm:pt>
    <dgm:pt modelId="{05856EB5-6455-429D-A43B-3E2F9B821279}" type="pres">
      <dgm:prSet presAssocID="{FAE8CCCD-78EB-4424-91A3-DBEBEF58068F}" presName="topConnNode2" presStyleLbl="node4" presStyleIdx="0" presStyleCnt="0"/>
      <dgm:spPr/>
    </dgm:pt>
    <dgm:pt modelId="{143E957E-FC4A-453A-9201-C13A473E20F4}" type="pres">
      <dgm:prSet presAssocID="{FAE8CCCD-78EB-4424-91A3-DBEBEF58068F}" presName="hierChild4" presStyleCnt="0"/>
      <dgm:spPr/>
    </dgm:pt>
    <dgm:pt modelId="{C8D73D19-70FA-44E5-9D39-37A8FE681CDB}" type="pres">
      <dgm:prSet presAssocID="{FAE8CCCD-78EB-4424-91A3-DBEBEF58068F}" presName="hierChild5" presStyleCnt="0"/>
      <dgm:spPr/>
    </dgm:pt>
    <dgm:pt modelId="{27654E2F-451B-4DC9-B98C-87B6C6A19136}" type="pres">
      <dgm:prSet presAssocID="{361FF14A-1B92-4C00-9AA2-5A5C8DCED20F}" presName="Name28" presStyleLbl="parChTrans1D4" presStyleIdx="2" presStyleCnt="25"/>
      <dgm:spPr/>
    </dgm:pt>
    <dgm:pt modelId="{AF40537C-C0E9-47F4-ACA1-445403EB13E0}" type="pres">
      <dgm:prSet presAssocID="{85579673-4599-4E3C-8911-4EF7731EFB24}" presName="hierRoot2" presStyleCnt="0">
        <dgm:presLayoutVars>
          <dgm:hierBranch val="init"/>
        </dgm:presLayoutVars>
      </dgm:prSet>
      <dgm:spPr/>
    </dgm:pt>
    <dgm:pt modelId="{D4423689-B326-4566-94C5-EC6230FC914F}" type="pres">
      <dgm:prSet presAssocID="{85579673-4599-4E3C-8911-4EF7731EFB24}" presName="rootComposite2" presStyleCnt="0"/>
      <dgm:spPr/>
    </dgm:pt>
    <dgm:pt modelId="{AC45D97A-FF8F-4BAF-96F6-E9337E253C8C}" type="pres">
      <dgm:prSet presAssocID="{85579673-4599-4E3C-8911-4EF7731EFB24}" presName="rootText2" presStyleLbl="alignAcc1" presStyleIdx="0" presStyleCnt="0">
        <dgm:presLayoutVars>
          <dgm:chPref val="3"/>
        </dgm:presLayoutVars>
      </dgm:prSet>
      <dgm:spPr/>
    </dgm:pt>
    <dgm:pt modelId="{22B2321D-0606-4B57-AA6E-68E6D851714E}" type="pres">
      <dgm:prSet presAssocID="{85579673-4599-4E3C-8911-4EF7731EFB24}" presName="topArc2" presStyleLbl="parChTrans1D1" presStyleIdx="10" presStyleCnt="78"/>
      <dgm:spPr/>
    </dgm:pt>
    <dgm:pt modelId="{460E0007-798E-440E-8197-D3DC8848126E}" type="pres">
      <dgm:prSet presAssocID="{85579673-4599-4E3C-8911-4EF7731EFB24}" presName="bottomArc2" presStyleLbl="parChTrans1D1" presStyleIdx="11" presStyleCnt="78"/>
      <dgm:spPr/>
    </dgm:pt>
    <dgm:pt modelId="{46761E1A-91B0-4DA2-8603-4FB1D1720E1F}" type="pres">
      <dgm:prSet presAssocID="{85579673-4599-4E3C-8911-4EF7731EFB24}" presName="topConnNode2" presStyleLbl="node4" presStyleIdx="0" presStyleCnt="0"/>
      <dgm:spPr/>
    </dgm:pt>
    <dgm:pt modelId="{971A26E7-33C2-4852-A22E-B7E3B914EFEB}" type="pres">
      <dgm:prSet presAssocID="{85579673-4599-4E3C-8911-4EF7731EFB24}" presName="hierChild4" presStyleCnt="0"/>
      <dgm:spPr/>
    </dgm:pt>
    <dgm:pt modelId="{736F909E-FE6C-4FC0-804A-80C95049935A}" type="pres">
      <dgm:prSet presAssocID="{85579673-4599-4E3C-8911-4EF7731EFB24}" presName="hierChild5" presStyleCnt="0"/>
      <dgm:spPr/>
    </dgm:pt>
    <dgm:pt modelId="{6D84DA09-878C-41C6-82EB-FE5F010E423C}" type="pres">
      <dgm:prSet presAssocID="{1E36C8C9-8F27-41C6-ABCE-8E7DBA508D47}" presName="Name28" presStyleLbl="parChTrans1D4" presStyleIdx="3" presStyleCnt="25"/>
      <dgm:spPr/>
    </dgm:pt>
    <dgm:pt modelId="{85F2D708-F4B0-4ABD-A317-33E76788E394}" type="pres">
      <dgm:prSet presAssocID="{9BBE72CB-6D54-4A42-9FC6-84D9FCCAAA84}" presName="hierRoot2" presStyleCnt="0">
        <dgm:presLayoutVars>
          <dgm:hierBranch val="init"/>
        </dgm:presLayoutVars>
      </dgm:prSet>
      <dgm:spPr/>
    </dgm:pt>
    <dgm:pt modelId="{C8C904AB-1E26-4139-B22D-8A24C1D7D653}" type="pres">
      <dgm:prSet presAssocID="{9BBE72CB-6D54-4A42-9FC6-84D9FCCAAA84}" presName="rootComposite2" presStyleCnt="0"/>
      <dgm:spPr/>
    </dgm:pt>
    <dgm:pt modelId="{54B0C4CF-EFA5-4E77-8EBB-AB48F8765F6B}" type="pres">
      <dgm:prSet presAssocID="{9BBE72CB-6D54-4A42-9FC6-84D9FCCAAA84}" presName="rootText2" presStyleLbl="alignAcc1" presStyleIdx="0" presStyleCnt="0">
        <dgm:presLayoutVars>
          <dgm:chPref val="3"/>
        </dgm:presLayoutVars>
      </dgm:prSet>
      <dgm:spPr/>
    </dgm:pt>
    <dgm:pt modelId="{135EE829-892F-4136-9F5F-A611F1C91227}" type="pres">
      <dgm:prSet presAssocID="{9BBE72CB-6D54-4A42-9FC6-84D9FCCAAA84}" presName="topArc2" presStyleLbl="parChTrans1D1" presStyleIdx="12" presStyleCnt="78"/>
      <dgm:spPr/>
    </dgm:pt>
    <dgm:pt modelId="{D6DBF9EC-8A84-4660-A7AA-09006A2137CB}" type="pres">
      <dgm:prSet presAssocID="{9BBE72CB-6D54-4A42-9FC6-84D9FCCAAA84}" presName="bottomArc2" presStyleLbl="parChTrans1D1" presStyleIdx="13" presStyleCnt="78"/>
      <dgm:spPr/>
    </dgm:pt>
    <dgm:pt modelId="{A00D0D7D-C751-4478-818D-07C1E12738A7}" type="pres">
      <dgm:prSet presAssocID="{9BBE72CB-6D54-4A42-9FC6-84D9FCCAAA84}" presName="topConnNode2" presStyleLbl="node4" presStyleIdx="0" presStyleCnt="0"/>
      <dgm:spPr/>
    </dgm:pt>
    <dgm:pt modelId="{F902C7BC-2ED4-4AEE-A88E-29CF216A248F}" type="pres">
      <dgm:prSet presAssocID="{9BBE72CB-6D54-4A42-9FC6-84D9FCCAAA84}" presName="hierChild4" presStyleCnt="0"/>
      <dgm:spPr/>
    </dgm:pt>
    <dgm:pt modelId="{7A11E48D-DD0C-42CA-864A-FD7772689970}" type="pres">
      <dgm:prSet presAssocID="{9BBE72CB-6D54-4A42-9FC6-84D9FCCAAA84}" presName="hierChild5" presStyleCnt="0"/>
      <dgm:spPr/>
    </dgm:pt>
    <dgm:pt modelId="{ECADAD50-3067-4B53-8E64-F6E4B4889618}" type="pres">
      <dgm:prSet presAssocID="{F93639DC-4F1E-4CF3-9E23-28C029F345C2}" presName="Name28" presStyleLbl="parChTrans1D4" presStyleIdx="4" presStyleCnt="25"/>
      <dgm:spPr/>
    </dgm:pt>
    <dgm:pt modelId="{34221D44-5018-413E-99E6-CE9360286AD5}" type="pres">
      <dgm:prSet presAssocID="{833BCFC5-80A1-49E9-AB06-3DA076100FC8}" presName="hierRoot2" presStyleCnt="0">
        <dgm:presLayoutVars>
          <dgm:hierBranch val="init"/>
        </dgm:presLayoutVars>
      </dgm:prSet>
      <dgm:spPr/>
    </dgm:pt>
    <dgm:pt modelId="{7CBB7B79-1393-4C8E-9EEA-36F838C8870D}" type="pres">
      <dgm:prSet presAssocID="{833BCFC5-80A1-49E9-AB06-3DA076100FC8}" presName="rootComposite2" presStyleCnt="0"/>
      <dgm:spPr/>
    </dgm:pt>
    <dgm:pt modelId="{6750B78D-CE88-4F34-80AF-B1045B71DE93}" type="pres">
      <dgm:prSet presAssocID="{833BCFC5-80A1-49E9-AB06-3DA076100FC8}" presName="rootText2" presStyleLbl="alignAcc1" presStyleIdx="0" presStyleCnt="0">
        <dgm:presLayoutVars>
          <dgm:chPref val="3"/>
        </dgm:presLayoutVars>
      </dgm:prSet>
      <dgm:spPr/>
    </dgm:pt>
    <dgm:pt modelId="{10B6D4DE-C5C8-4BD8-976F-6F96D0EC39F6}" type="pres">
      <dgm:prSet presAssocID="{833BCFC5-80A1-49E9-AB06-3DA076100FC8}" presName="topArc2" presStyleLbl="parChTrans1D1" presStyleIdx="14" presStyleCnt="78"/>
      <dgm:spPr/>
    </dgm:pt>
    <dgm:pt modelId="{3D6955BD-4068-466A-8894-0D0E9ABA74EA}" type="pres">
      <dgm:prSet presAssocID="{833BCFC5-80A1-49E9-AB06-3DA076100FC8}" presName="bottomArc2" presStyleLbl="parChTrans1D1" presStyleIdx="15" presStyleCnt="78"/>
      <dgm:spPr/>
    </dgm:pt>
    <dgm:pt modelId="{DCEC17F9-3202-46FE-84BA-9FF15293080A}" type="pres">
      <dgm:prSet presAssocID="{833BCFC5-80A1-49E9-AB06-3DA076100FC8}" presName="topConnNode2" presStyleLbl="node4" presStyleIdx="0" presStyleCnt="0"/>
      <dgm:spPr/>
    </dgm:pt>
    <dgm:pt modelId="{595FB858-6252-4467-9223-C38795E25695}" type="pres">
      <dgm:prSet presAssocID="{833BCFC5-80A1-49E9-AB06-3DA076100FC8}" presName="hierChild4" presStyleCnt="0"/>
      <dgm:spPr/>
    </dgm:pt>
    <dgm:pt modelId="{F96E1374-574A-4FED-8BE7-F9DA78C1CE0D}" type="pres">
      <dgm:prSet presAssocID="{833BCFC5-80A1-49E9-AB06-3DA076100FC8}" presName="hierChild5" presStyleCnt="0"/>
      <dgm:spPr/>
    </dgm:pt>
    <dgm:pt modelId="{F8F57BCD-C684-413B-90E8-41D981AB77F5}" type="pres">
      <dgm:prSet presAssocID="{C6C24EA5-AB1D-47AE-9BE1-B09F33D995D5}" presName="Name28" presStyleLbl="parChTrans1D4" presStyleIdx="5" presStyleCnt="25"/>
      <dgm:spPr/>
    </dgm:pt>
    <dgm:pt modelId="{C097E021-F5BE-49CF-90F9-0E93EC47FC0D}" type="pres">
      <dgm:prSet presAssocID="{6A5F611F-7C32-45C1-8607-7C02333A8268}" presName="hierRoot2" presStyleCnt="0">
        <dgm:presLayoutVars>
          <dgm:hierBranch val="init"/>
        </dgm:presLayoutVars>
      </dgm:prSet>
      <dgm:spPr/>
    </dgm:pt>
    <dgm:pt modelId="{29AF6D47-6D4A-4314-898C-B3000EC13D82}" type="pres">
      <dgm:prSet presAssocID="{6A5F611F-7C32-45C1-8607-7C02333A8268}" presName="rootComposite2" presStyleCnt="0"/>
      <dgm:spPr/>
    </dgm:pt>
    <dgm:pt modelId="{73B6F7B8-A11D-4FAD-9E9C-C33C3EB242D7}" type="pres">
      <dgm:prSet presAssocID="{6A5F611F-7C32-45C1-8607-7C02333A8268}" presName="rootText2" presStyleLbl="alignAcc1" presStyleIdx="0" presStyleCnt="0">
        <dgm:presLayoutVars>
          <dgm:chPref val="3"/>
        </dgm:presLayoutVars>
      </dgm:prSet>
      <dgm:spPr/>
    </dgm:pt>
    <dgm:pt modelId="{547815B8-8DE8-4410-B3F2-3ABEF6B54B2F}" type="pres">
      <dgm:prSet presAssocID="{6A5F611F-7C32-45C1-8607-7C02333A8268}" presName="topArc2" presStyleLbl="parChTrans1D1" presStyleIdx="16" presStyleCnt="78"/>
      <dgm:spPr/>
    </dgm:pt>
    <dgm:pt modelId="{8F1D726D-B2AE-498A-B338-04F503B866CA}" type="pres">
      <dgm:prSet presAssocID="{6A5F611F-7C32-45C1-8607-7C02333A8268}" presName="bottomArc2" presStyleLbl="parChTrans1D1" presStyleIdx="17" presStyleCnt="78"/>
      <dgm:spPr/>
    </dgm:pt>
    <dgm:pt modelId="{99E3D281-6DB9-4B66-B190-EAB827F54504}" type="pres">
      <dgm:prSet presAssocID="{6A5F611F-7C32-45C1-8607-7C02333A8268}" presName="topConnNode2" presStyleLbl="node4" presStyleIdx="0" presStyleCnt="0"/>
      <dgm:spPr/>
    </dgm:pt>
    <dgm:pt modelId="{8503BC8D-684F-44F7-A026-815E2081F2E7}" type="pres">
      <dgm:prSet presAssocID="{6A5F611F-7C32-45C1-8607-7C02333A8268}" presName="hierChild4" presStyleCnt="0"/>
      <dgm:spPr/>
    </dgm:pt>
    <dgm:pt modelId="{C0CE384A-3E91-49FE-8538-B9DB183C0EC3}" type="pres">
      <dgm:prSet presAssocID="{6A5F611F-7C32-45C1-8607-7C02333A8268}" presName="hierChild5" presStyleCnt="0"/>
      <dgm:spPr/>
    </dgm:pt>
    <dgm:pt modelId="{3726CAC5-77F5-4AA6-8627-F5B825DB6E6B}" type="pres">
      <dgm:prSet presAssocID="{075B1887-39FE-4BE9-AD01-81F827996900}" presName="hierChild5" presStyleCnt="0"/>
      <dgm:spPr/>
    </dgm:pt>
    <dgm:pt modelId="{938B02CF-C95B-4B56-80F6-D9F64BE2EB27}" type="pres">
      <dgm:prSet presAssocID="{EDFACBF0-B391-40D9-8AFD-623B2A78303C}" presName="Name28" presStyleLbl="parChTrans1D3" presStyleIdx="1" presStyleCnt="8"/>
      <dgm:spPr/>
    </dgm:pt>
    <dgm:pt modelId="{188CD4B9-21B5-433D-BB9A-FCECA5382442}" type="pres">
      <dgm:prSet presAssocID="{7AFD9315-121A-4081-84C2-0EE11EE51891}" presName="hierRoot2" presStyleCnt="0">
        <dgm:presLayoutVars>
          <dgm:hierBranch val="init"/>
        </dgm:presLayoutVars>
      </dgm:prSet>
      <dgm:spPr/>
    </dgm:pt>
    <dgm:pt modelId="{19EA759C-4184-4C4B-8EDB-FC56479B790C}" type="pres">
      <dgm:prSet presAssocID="{7AFD9315-121A-4081-84C2-0EE11EE51891}" presName="rootComposite2" presStyleCnt="0"/>
      <dgm:spPr/>
    </dgm:pt>
    <dgm:pt modelId="{37E93501-D2A8-4B66-BF9A-E9713288A670}" type="pres">
      <dgm:prSet presAssocID="{7AFD9315-121A-4081-84C2-0EE11EE51891}" presName="rootText2" presStyleLbl="alignAcc1" presStyleIdx="0" presStyleCnt="0">
        <dgm:presLayoutVars>
          <dgm:chPref val="3"/>
        </dgm:presLayoutVars>
      </dgm:prSet>
      <dgm:spPr/>
    </dgm:pt>
    <dgm:pt modelId="{0F895F0F-5647-4BCB-8103-67DD720DD3F7}" type="pres">
      <dgm:prSet presAssocID="{7AFD9315-121A-4081-84C2-0EE11EE51891}" presName="topArc2" presStyleLbl="parChTrans1D1" presStyleIdx="18" presStyleCnt="78"/>
      <dgm:spPr/>
    </dgm:pt>
    <dgm:pt modelId="{B78AB332-D52B-4F5C-9621-277EB29EC0A9}" type="pres">
      <dgm:prSet presAssocID="{7AFD9315-121A-4081-84C2-0EE11EE51891}" presName="bottomArc2" presStyleLbl="parChTrans1D1" presStyleIdx="19" presStyleCnt="78"/>
      <dgm:spPr/>
    </dgm:pt>
    <dgm:pt modelId="{46B71E5B-BEA0-4634-933A-209EF28EBEC2}" type="pres">
      <dgm:prSet presAssocID="{7AFD9315-121A-4081-84C2-0EE11EE51891}" presName="topConnNode2" presStyleLbl="node3" presStyleIdx="0" presStyleCnt="0"/>
      <dgm:spPr/>
    </dgm:pt>
    <dgm:pt modelId="{08996D76-8284-40FD-944F-F99D8D63875D}" type="pres">
      <dgm:prSet presAssocID="{7AFD9315-121A-4081-84C2-0EE11EE51891}" presName="hierChild4" presStyleCnt="0"/>
      <dgm:spPr/>
    </dgm:pt>
    <dgm:pt modelId="{E9B72AF6-729C-4072-B55D-1F1F7C623094}" type="pres">
      <dgm:prSet presAssocID="{1711FD81-C5F8-4D6D-91B5-D15F65EEBA84}" presName="Name28" presStyleLbl="parChTrans1D4" presStyleIdx="6" presStyleCnt="25"/>
      <dgm:spPr/>
    </dgm:pt>
    <dgm:pt modelId="{10825863-23CC-4278-8BF4-17FEAD27146C}" type="pres">
      <dgm:prSet presAssocID="{D79375F4-F33E-4CA4-B390-90C119B4E2DC}" presName="hierRoot2" presStyleCnt="0">
        <dgm:presLayoutVars>
          <dgm:hierBranch val="init"/>
        </dgm:presLayoutVars>
      </dgm:prSet>
      <dgm:spPr/>
    </dgm:pt>
    <dgm:pt modelId="{0A0D7A2C-19F8-46EE-A368-6E550C913DDF}" type="pres">
      <dgm:prSet presAssocID="{D79375F4-F33E-4CA4-B390-90C119B4E2DC}" presName="rootComposite2" presStyleCnt="0"/>
      <dgm:spPr/>
    </dgm:pt>
    <dgm:pt modelId="{D2D39F22-59DE-420E-8232-0EA5B0F0DCEE}" type="pres">
      <dgm:prSet presAssocID="{D79375F4-F33E-4CA4-B390-90C119B4E2DC}" presName="rootText2" presStyleLbl="alignAcc1" presStyleIdx="0" presStyleCnt="0">
        <dgm:presLayoutVars>
          <dgm:chPref val="3"/>
        </dgm:presLayoutVars>
      </dgm:prSet>
      <dgm:spPr/>
    </dgm:pt>
    <dgm:pt modelId="{B80159E4-CB01-47F7-8157-C663682879DA}" type="pres">
      <dgm:prSet presAssocID="{D79375F4-F33E-4CA4-B390-90C119B4E2DC}" presName="topArc2" presStyleLbl="parChTrans1D1" presStyleIdx="20" presStyleCnt="78"/>
      <dgm:spPr/>
    </dgm:pt>
    <dgm:pt modelId="{55AA7FD3-F4C0-4154-B6A1-E7D19AC60E16}" type="pres">
      <dgm:prSet presAssocID="{D79375F4-F33E-4CA4-B390-90C119B4E2DC}" presName="bottomArc2" presStyleLbl="parChTrans1D1" presStyleIdx="21" presStyleCnt="78"/>
      <dgm:spPr/>
    </dgm:pt>
    <dgm:pt modelId="{45288197-25C5-40B5-9A04-D34CB0341B29}" type="pres">
      <dgm:prSet presAssocID="{D79375F4-F33E-4CA4-B390-90C119B4E2DC}" presName="topConnNode2" presStyleLbl="node4" presStyleIdx="0" presStyleCnt="0"/>
      <dgm:spPr/>
    </dgm:pt>
    <dgm:pt modelId="{8C61C345-E8C6-4DF3-BE0B-1357E8F3243D}" type="pres">
      <dgm:prSet presAssocID="{D79375F4-F33E-4CA4-B390-90C119B4E2DC}" presName="hierChild4" presStyleCnt="0"/>
      <dgm:spPr/>
    </dgm:pt>
    <dgm:pt modelId="{F971FE07-F8D8-4038-BC42-226BE515E4A9}" type="pres">
      <dgm:prSet presAssocID="{D79375F4-F33E-4CA4-B390-90C119B4E2DC}" presName="hierChild5" presStyleCnt="0"/>
      <dgm:spPr/>
    </dgm:pt>
    <dgm:pt modelId="{BBFDB4F0-959E-499B-9075-D4D525DEAE68}" type="pres">
      <dgm:prSet presAssocID="{E651DB08-D056-48DA-880C-75CB2F1D00C2}" presName="Name28" presStyleLbl="parChTrans1D4" presStyleIdx="7" presStyleCnt="25"/>
      <dgm:spPr/>
    </dgm:pt>
    <dgm:pt modelId="{3E7BC634-A6DF-4410-AF7A-B3520616B9F1}" type="pres">
      <dgm:prSet presAssocID="{FCDF0EE0-DFFA-4DD7-8D60-6005F45B007F}" presName="hierRoot2" presStyleCnt="0">
        <dgm:presLayoutVars>
          <dgm:hierBranch val="init"/>
        </dgm:presLayoutVars>
      </dgm:prSet>
      <dgm:spPr/>
    </dgm:pt>
    <dgm:pt modelId="{E830FD65-B9AA-424F-8CAA-DAAD2B81B69F}" type="pres">
      <dgm:prSet presAssocID="{FCDF0EE0-DFFA-4DD7-8D60-6005F45B007F}" presName="rootComposite2" presStyleCnt="0"/>
      <dgm:spPr/>
    </dgm:pt>
    <dgm:pt modelId="{6A74F93A-C310-49FA-B9DC-C3548A797F76}" type="pres">
      <dgm:prSet presAssocID="{FCDF0EE0-DFFA-4DD7-8D60-6005F45B007F}" presName="rootText2" presStyleLbl="alignAcc1" presStyleIdx="0" presStyleCnt="0">
        <dgm:presLayoutVars>
          <dgm:chPref val="3"/>
        </dgm:presLayoutVars>
      </dgm:prSet>
      <dgm:spPr/>
    </dgm:pt>
    <dgm:pt modelId="{EA1F6E99-A02B-45FD-8D09-2D3BBF5D8433}" type="pres">
      <dgm:prSet presAssocID="{FCDF0EE0-DFFA-4DD7-8D60-6005F45B007F}" presName="topArc2" presStyleLbl="parChTrans1D1" presStyleIdx="22" presStyleCnt="78"/>
      <dgm:spPr/>
    </dgm:pt>
    <dgm:pt modelId="{C851EB10-C3EA-493D-AC84-EFB563980BEA}" type="pres">
      <dgm:prSet presAssocID="{FCDF0EE0-DFFA-4DD7-8D60-6005F45B007F}" presName="bottomArc2" presStyleLbl="parChTrans1D1" presStyleIdx="23" presStyleCnt="78"/>
      <dgm:spPr/>
    </dgm:pt>
    <dgm:pt modelId="{0104EAC9-CBE4-4043-A5DC-A2CAB24AE527}" type="pres">
      <dgm:prSet presAssocID="{FCDF0EE0-DFFA-4DD7-8D60-6005F45B007F}" presName="topConnNode2" presStyleLbl="node4" presStyleIdx="0" presStyleCnt="0"/>
      <dgm:spPr/>
    </dgm:pt>
    <dgm:pt modelId="{4DBF4EDA-925E-4304-A251-4F1957276F8F}" type="pres">
      <dgm:prSet presAssocID="{FCDF0EE0-DFFA-4DD7-8D60-6005F45B007F}" presName="hierChild4" presStyleCnt="0"/>
      <dgm:spPr/>
    </dgm:pt>
    <dgm:pt modelId="{F5FCA92D-1F1A-4AA1-A925-CB47D74EBBFF}" type="pres">
      <dgm:prSet presAssocID="{FCDF0EE0-DFFA-4DD7-8D60-6005F45B007F}" presName="hierChild5" presStyleCnt="0"/>
      <dgm:spPr/>
    </dgm:pt>
    <dgm:pt modelId="{D4AF8F29-0746-4C93-B5D0-DA9D5D6421C9}" type="pres">
      <dgm:prSet presAssocID="{A52046A5-C74B-474D-8CD8-8E4E3053E732}" presName="Name28" presStyleLbl="parChTrans1D4" presStyleIdx="8" presStyleCnt="25"/>
      <dgm:spPr/>
    </dgm:pt>
    <dgm:pt modelId="{677335D4-8EDA-4072-8722-05B729E885B0}" type="pres">
      <dgm:prSet presAssocID="{CCFFC334-A507-4219-A3F0-CD3EDDBADD95}" presName="hierRoot2" presStyleCnt="0">
        <dgm:presLayoutVars>
          <dgm:hierBranch val="init"/>
        </dgm:presLayoutVars>
      </dgm:prSet>
      <dgm:spPr/>
    </dgm:pt>
    <dgm:pt modelId="{5DEC8CD6-3D67-4E9A-BB7B-21AED4BAA384}" type="pres">
      <dgm:prSet presAssocID="{CCFFC334-A507-4219-A3F0-CD3EDDBADD95}" presName="rootComposite2" presStyleCnt="0"/>
      <dgm:spPr/>
    </dgm:pt>
    <dgm:pt modelId="{2731BDD5-7BFF-4D6E-89D5-D2958457A495}" type="pres">
      <dgm:prSet presAssocID="{CCFFC334-A507-4219-A3F0-CD3EDDBADD95}" presName="rootText2" presStyleLbl="alignAcc1" presStyleIdx="0" presStyleCnt="0">
        <dgm:presLayoutVars>
          <dgm:chPref val="3"/>
        </dgm:presLayoutVars>
      </dgm:prSet>
      <dgm:spPr/>
    </dgm:pt>
    <dgm:pt modelId="{C2188B49-DE3D-4436-8E30-B55C1107E173}" type="pres">
      <dgm:prSet presAssocID="{CCFFC334-A507-4219-A3F0-CD3EDDBADD95}" presName="topArc2" presStyleLbl="parChTrans1D1" presStyleIdx="24" presStyleCnt="78"/>
      <dgm:spPr/>
    </dgm:pt>
    <dgm:pt modelId="{C0176881-7946-4841-9B0F-2F4E4A44EAC1}" type="pres">
      <dgm:prSet presAssocID="{CCFFC334-A507-4219-A3F0-CD3EDDBADD95}" presName="bottomArc2" presStyleLbl="parChTrans1D1" presStyleIdx="25" presStyleCnt="78"/>
      <dgm:spPr/>
    </dgm:pt>
    <dgm:pt modelId="{8ABA6771-E833-4E41-9671-20CAAE0BD4B5}" type="pres">
      <dgm:prSet presAssocID="{CCFFC334-A507-4219-A3F0-CD3EDDBADD95}" presName="topConnNode2" presStyleLbl="node4" presStyleIdx="0" presStyleCnt="0"/>
      <dgm:spPr/>
    </dgm:pt>
    <dgm:pt modelId="{F1A16B85-D91C-44B7-81B1-0B92F9EA1CFC}" type="pres">
      <dgm:prSet presAssocID="{CCFFC334-A507-4219-A3F0-CD3EDDBADD95}" presName="hierChild4" presStyleCnt="0"/>
      <dgm:spPr/>
    </dgm:pt>
    <dgm:pt modelId="{308D7368-AD0C-4297-93C7-5C1BAC17C476}" type="pres">
      <dgm:prSet presAssocID="{CCFFC334-A507-4219-A3F0-CD3EDDBADD95}" presName="hierChild5" presStyleCnt="0"/>
      <dgm:spPr/>
    </dgm:pt>
    <dgm:pt modelId="{642BD7C4-0070-40C2-9909-7A5C6E0513E6}" type="pres">
      <dgm:prSet presAssocID="{2A03A6A6-EDBF-4C5B-AFC0-4348C547C98D}" presName="Name28" presStyleLbl="parChTrans1D4" presStyleIdx="9" presStyleCnt="25"/>
      <dgm:spPr/>
    </dgm:pt>
    <dgm:pt modelId="{6FBD06CA-6588-42B7-8F92-EE70E0E5FF3C}" type="pres">
      <dgm:prSet presAssocID="{8908AD98-6088-4F64-9E0A-E98C4BEC8EC2}" presName="hierRoot2" presStyleCnt="0">
        <dgm:presLayoutVars>
          <dgm:hierBranch val="init"/>
        </dgm:presLayoutVars>
      </dgm:prSet>
      <dgm:spPr/>
    </dgm:pt>
    <dgm:pt modelId="{57181569-9814-4368-B764-BA225E0AB71D}" type="pres">
      <dgm:prSet presAssocID="{8908AD98-6088-4F64-9E0A-E98C4BEC8EC2}" presName="rootComposite2" presStyleCnt="0"/>
      <dgm:spPr/>
    </dgm:pt>
    <dgm:pt modelId="{251D03B3-D3D4-4B7F-B898-AD0FD5868AAD}" type="pres">
      <dgm:prSet presAssocID="{8908AD98-6088-4F64-9E0A-E98C4BEC8EC2}" presName="rootText2" presStyleLbl="alignAcc1" presStyleIdx="0" presStyleCnt="0">
        <dgm:presLayoutVars>
          <dgm:chPref val="3"/>
        </dgm:presLayoutVars>
      </dgm:prSet>
      <dgm:spPr/>
    </dgm:pt>
    <dgm:pt modelId="{489CC823-E623-43CD-BE4B-2357F4052314}" type="pres">
      <dgm:prSet presAssocID="{8908AD98-6088-4F64-9E0A-E98C4BEC8EC2}" presName="topArc2" presStyleLbl="parChTrans1D1" presStyleIdx="26" presStyleCnt="78"/>
      <dgm:spPr/>
    </dgm:pt>
    <dgm:pt modelId="{C84E27F0-2947-4328-A28A-73FA1DF80C08}" type="pres">
      <dgm:prSet presAssocID="{8908AD98-6088-4F64-9E0A-E98C4BEC8EC2}" presName="bottomArc2" presStyleLbl="parChTrans1D1" presStyleIdx="27" presStyleCnt="78"/>
      <dgm:spPr/>
    </dgm:pt>
    <dgm:pt modelId="{2814E4EE-DF64-426E-A83A-00A9A13AEE66}" type="pres">
      <dgm:prSet presAssocID="{8908AD98-6088-4F64-9E0A-E98C4BEC8EC2}" presName="topConnNode2" presStyleLbl="node4" presStyleIdx="0" presStyleCnt="0"/>
      <dgm:spPr/>
    </dgm:pt>
    <dgm:pt modelId="{8E749C86-8B8A-411B-85EE-C9011F190FDD}" type="pres">
      <dgm:prSet presAssocID="{8908AD98-6088-4F64-9E0A-E98C4BEC8EC2}" presName="hierChild4" presStyleCnt="0"/>
      <dgm:spPr/>
    </dgm:pt>
    <dgm:pt modelId="{FF65C056-6F5F-436F-829B-3EDD62E83D3B}" type="pres">
      <dgm:prSet presAssocID="{8908AD98-6088-4F64-9E0A-E98C4BEC8EC2}" presName="hierChild5" presStyleCnt="0"/>
      <dgm:spPr/>
    </dgm:pt>
    <dgm:pt modelId="{6CF7052B-02C4-4241-9349-9A827C950BEC}" type="pres">
      <dgm:prSet presAssocID="{81676C32-0BB1-489D-A526-39A54C169F0B}" presName="Name28" presStyleLbl="parChTrans1D4" presStyleIdx="10" presStyleCnt="25"/>
      <dgm:spPr/>
    </dgm:pt>
    <dgm:pt modelId="{5DE72CEA-D92A-439A-8C42-CBD04BF7D716}" type="pres">
      <dgm:prSet presAssocID="{2442D0F7-A7AE-428F-BDA4-C2B6E27D92CE}" presName="hierRoot2" presStyleCnt="0">
        <dgm:presLayoutVars>
          <dgm:hierBranch val="init"/>
        </dgm:presLayoutVars>
      </dgm:prSet>
      <dgm:spPr/>
    </dgm:pt>
    <dgm:pt modelId="{A4BA2E68-D13E-4A3C-A09D-7CD7D93170A9}" type="pres">
      <dgm:prSet presAssocID="{2442D0F7-A7AE-428F-BDA4-C2B6E27D92CE}" presName="rootComposite2" presStyleCnt="0"/>
      <dgm:spPr/>
    </dgm:pt>
    <dgm:pt modelId="{4AB8BA51-D0E9-4E7D-B15D-43FB8874F258}" type="pres">
      <dgm:prSet presAssocID="{2442D0F7-A7AE-428F-BDA4-C2B6E27D92CE}" presName="rootText2" presStyleLbl="alignAcc1" presStyleIdx="0" presStyleCnt="0">
        <dgm:presLayoutVars>
          <dgm:chPref val="3"/>
        </dgm:presLayoutVars>
      </dgm:prSet>
      <dgm:spPr/>
    </dgm:pt>
    <dgm:pt modelId="{D331D20E-9652-4A97-A6B8-4CEFE22901A4}" type="pres">
      <dgm:prSet presAssocID="{2442D0F7-A7AE-428F-BDA4-C2B6E27D92CE}" presName="topArc2" presStyleLbl="parChTrans1D1" presStyleIdx="28" presStyleCnt="78"/>
      <dgm:spPr/>
    </dgm:pt>
    <dgm:pt modelId="{AE191C31-3492-4537-B011-A085EBA87D9C}" type="pres">
      <dgm:prSet presAssocID="{2442D0F7-A7AE-428F-BDA4-C2B6E27D92CE}" presName="bottomArc2" presStyleLbl="parChTrans1D1" presStyleIdx="29" presStyleCnt="78"/>
      <dgm:spPr/>
    </dgm:pt>
    <dgm:pt modelId="{9142423A-92BA-411B-A8EB-B775E69B7447}" type="pres">
      <dgm:prSet presAssocID="{2442D0F7-A7AE-428F-BDA4-C2B6E27D92CE}" presName="topConnNode2" presStyleLbl="node4" presStyleIdx="0" presStyleCnt="0"/>
      <dgm:spPr/>
    </dgm:pt>
    <dgm:pt modelId="{4150977B-1141-4523-A17C-78AC0B20F6B4}" type="pres">
      <dgm:prSet presAssocID="{2442D0F7-A7AE-428F-BDA4-C2B6E27D92CE}" presName="hierChild4" presStyleCnt="0"/>
      <dgm:spPr/>
    </dgm:pt>
    <dgm:pt modelId="{55D73D31-7130-4AEB-B180-6272217E5F5F}" type="pres">
      <dgm:prSet presAssocID="{2442D0F7-A7AE-428F-BDA4-C2B6E27D92CE}" presName="hierChild5" presStyleCnt="0"/>
      <dgm:spPr/>
    </dgm:pt>
    <dgm:pt modelId="{7C8CF9F1-CDF6-414B-AFAE-E66C5C07AAC3}" type="pres">
      <dgm:prSet presAssocID="{3136FA3B-192F-43BB-9AB7-71F134B5D0D2}" presName="Name28" presStyleLbl="parChTrans1D4" presStyleIdx="11" presStyleCnt="25"/>
      <dgm:spPr/>
    </dgm:pt>
    <dgm:pt modelId="{3A476C23-CDC8-45CD-AF44-4E59F8F3853B}" type="pres">
      <dgm:prSet presAssocID="{E124EF75-5EBA-4786-8691-0A78ADD2F863}" presName="hierRoot2" presStyleCnt="0">
        <dgm:presLayoutVars>
          <dgm:hierBranch val="init"/>
        </dgm:presLayoutVars>
      </dgm:prSet>
      <dgm:spPr/>
    </dgm:pt>
    <dgm:pt modelId="{24814227-55FC-466B-A534-97288EB0B426}" type="pres">
      <dgm:prSet presAssocID="{E124EF75-5EBA-4786-8691-0A78ADD2F863}" presName="rootComposite2" presStyleCnt="0"/>
      <dgm:spPr/>
    </dgm:pt>
    <dgm:pt modelId="{56B6326D-C0A3-46B0-9172-5CDF7DD422C0}" type="pres">
      <dgm:prSet presAssocID="{E124EF75-5EBA-4786-8691-0A78ADD2F863}" presName="rootText2" presStyleLbl="alignAcc1" presStyleIdx="0" presStyleCnt="0">
        <dgm:presLayoutVars>
          <dgm:chPref val="3"/>
        </dgm:presLayoutVars>
      </dgm:prSet>
      <dgm:spPr/>
    </dgm:pt>
    <dgm:pt modelId="{E15754B4-3D54-4B5E-9306-7C877E4A460D}" type="pres">
      <dgm:prSet presAssocID="{E124EF75-5EBA-4786-8691-0A78ADD2F863}" presName="topArc2" presStyleLbl="parChTrans1D1" presStyleIdx="30" presStyleCnt="78"/>
      <dgm:spPr/>
    </dgm:pt>
    <dgm:pt modelId="{FEE4CBFA-9DD3-4C2F-BA9B-F4E7AA6760E0}" type="pres">
      <dgm:prSet presAssocID="{E124EF75-5EBA-4786-8691-0A78ADD2F863}" presName="bottomArc2" presStyleLbl="parChTrans1D1" presStyleIdx="31" presStyleCnt="78"/>
      <dgm:spPr/>
    </dgm:pt>
    <dgm:pt modelId="{E8900226-A349-45D3-969D-1665BFFCBE84}" type="pres">
      <dgm:prSet presAssocID="{E124EF75-5EBA-4786-8691-0A78ADD2F863}" presName="topConnNode2" presStyleLbl="node4" presStyleIdx="0" presStyleCnt="0"/>
      <dgm:spPr/>
    </dgm:pt>
    <dgm:pt modelId="{3770391B-9D57-4FBA-A190-1908D440FEB0}" type="pres">
      <dgm:prSet presAssocID="{E124EF75-5EBA-4786-8691-0A78ADD2F863}" presName="hierChild4" presStyleCnt="0"/>
      <dgm:spPr/>
    </dgm:pt>
    <dgm:pt modelId="{F12B6E7D-6116-49E0-8FB0-B5FEC659E141}" type="pres">
      <dgm:prSet presAssocID="{E124EF75-5EBA-4786-8691-0A78ADD2F863}" presName="hierChild5" presStyleCnt="0"/>
      <dgm:spPr/>
    </dgm:pt>
    <dgm:pt modelId="{D964A87E-CCB7-4885-91AF-670F7B4A3A31}" type="pres">
      <dgm:prSet presAssocID="{7AFD9315-121A-4081-84C2-0EE11EE51891}" presName="hierChild5" presStyleCnt="0"/>
      <dgm:spPr/>
    </dgm:pt>
    <dgm:pt modelId="{DF6B99B7-A268-4FB7-B7EF-043F37A4063E}" type="pres">
      <dgm:prSet presAssocID="{4206CDB5-0904-4E6C-BA8C-52ECF7A8530A}" presName="Name28" presStyleLbl="parChTrans1D3" presStyleIdx="2" presStyleCnt="8"/>
      <dgm:spPr/>
    </dgm:pt>
    <dgm:pt modelId="{C29C161C-0EC5-4887-AC9F-5D3E18CA7AB9}" type="pres">
      <dgm:prSet presAssocID="{98900CAA-AC36-440D-A764-1D361E562E08}" presName="hierRoot2" presStyleCnt="0">
        <dgm:presLayoutVars>
          <dgm:hierBranch val="init"/>
        </dgm:presLayoutVars>
      </dgm:prSet>
      <dgm:spPr/>
    </dgm:pt>
    <dgm:pt modelId="{004E97B2-66BF-4364-AB09-48A1B172A85C}" type="pres">
      <dgm:prSet presAssocID="{98900CAA-AC36-440D-A764-1D361E562E08}" presName="rootComposite2" presStyleCnt="0"/>
      <dgm:spPr/>
    </dgm:pt>
    <dgm:pt modelId="{66503A01-94DE-4E4F-992D-752A314BDE58}" type="pres">
      <dgm:prSet presAssocID="{98900CAA-AC36-440D-A764-1D361E562E08}" presName="rootText2" presStyleLbl="alignAcc1" presStyleIdx="0" presStyleCnt="0">
        <dgm:presLayoutVars>
          <dgm:chPref val="3"/>
        </dgm:presLayoutVars>
      </dgm:prSet>
      <dgm:spPr/>
    </dgm:pt>
    <dgm:pt modelId="{45D8A246-7480-4A8D-8DC3-83409D271C37}" type="pres">
      <dgm:prSet presAssocID="{98900CAA-AC36-440D-A764-1D361E562E08}" presName="topArc2" presStyleLbl="parChTrans1D1" presStyleIdx="32" presStyleCnt="78"/>
      <dgm:spPr/>
    </dgm:pt>
    <dgm:pt modelId="{73665EDD-A520-4E6F-9B0A-E3ABF251828A}" type="pres">
      <dgm:prSet presAssocID="{98900CAA-AC36-440D-A764-1D361E562E08}" presName="bottomArc2" presStyleLbl="parChTrans1D1" presStyleIdx="33" presStyleCnt="78"/>
      <dgm:spPr/>
    </dgm:pt>
    <dgm:pt modelId="{DDBD4406-D315-4853-B5AA-9E18A780CDC1}" type="pres">
      <dgm:prSet presAssocID="{98900CAA-AC36-440D-A764-1D361E562E08}" presName="topConnNode2" presStyleLbl="node3" presStyleIdx="0" presStyleCnt="0"/>
      <dgm:spPr/>
    </dgm:pt>
    <dgm:pt modelId="{9C89064C-4D03-4B23-A067-844E56E497BF}" type="pres">
      <dgm:prSet presAssocID="{98900CAA-AC36-440D-A764-1D361E562E08}" presName="hierChild4" presStyleCnt="0"/>
      <dgm:spPr/>
    </dgm:pt>
    <dgm:pt modelId="{F86A3C39-2D2D-4847-AECD-D200FFBF23AE}" type="pres">
      <dgm:prSet presAssocID="{2909D127-5EAB-47C6-8A9A-46FE92B90858}" presName="Name28" presStyleLbl="parChTrans1D4" presStyleIdx="12" presStyleCnt="25"/>
      <dgm:spPr/>
    </dgm:pt>
    <dgm:pt modelId="{9BAD2B9F-456E-43AF-8749-96882951AB5B}" type="pres">
      <dgm:prSet presAssocID="{05E2CCBB-25C4-46AD-A944-BB46D863AA3E}" presName="hierRoot2" presStyleCnt="0">
        <dgm:presLayoutVars>
          <dgm:hierBranch val="init"/>
        </dgm:presLayoutVars>
      </dgm:prSet>
      <dgm:spPr/>
    </dgm:pt>
    <dgm:pt modelId="{ABF60C99-0369-4A8E-8F46-DAB759D015BC}" type="pres">
      <dgm:prSet presAssocID="{05E2CCBB-25C4-46AD-A944-BB46D863AA3E}" presName="rootComposite2" presStyleCnt="0"/>
      <dgm:spPr/>
    </dgm:pt>
    <dgm:pt modelId="{6ACA0238-DDCD-4DA4-90D2-394DC1B4AE09}" type="pres">
      <dgm:prSet presAssocID="{05E2CCBB-25C4-46AD-A944-BB46D863AA3E}" presName="rootText2" presStyleLbl="alignAcc1" presStyleIdx="0" presStyleCnt="0">
        <dgm:presLayoutVars>
          <dgm:chPref val="3"/>
        </dgm:presLayoutVars>
      </dgm:prSet>
      <dgm:spPr/>
    </dgm:pt>
    <dgm:pt modelId="{1FADFD55-4E44-4712-B541-4C44FC07501C}" type="pres">
      <dgm:prSet presAssocID="{05E2CCBB-25C4-46AD-A944-BB46D863AA3E}" presName="topArc2" presStyleLbl="parChTrans1D1" presStyleIdx="34" presStyleCnt="78"/>
      <dgm:spPr/>
    </dgm:pt>
    <dgm:pt modelId="{D27A0051-7DB5-49C6-96A7-7CF7EBC7D8F7}" type="pres">
      <dgm:prSet presAssocID="{05E2CCBB-25C4-46AD-A944-BB46D863AA3E}" presName="bottomArc2" presStyleLbl="parChTrans1D1" presStyleIdx="35" presStyleCnt="78"/>
      <dgm:spPr/>
    </dgm:pt>
    <dgm:pt modelId="{10620364-5180-43A3-99F8-BF41C82AE723}" type="pres">
      <dgm:prSet presAssocID="{05E2CCBB-25C4-46AD-A944-BB46D863AA3E}" presName="topConnNode2" presStyleLbl="node4" presStyleIdx="0" presStyleCnt="0"/>
      <dgm:spPr/>
    </dgm:pt>
    <dgm:pt modelId="{4AB16655-AD88-438F-9B03-FEC03106E265}" type="pres">
      <dgm:prSet presAssocID="{05E2CCBB-25C4-46AD-A944-BB46D863AA3E}" presName="hierChild4" presStyleCnt="0"/>
      <dgm:spPr/>
    </dgm:pt>
    <dgm:pt modelId="{F4C299B5-6D5A-4C52-B034-E3F26AB7354F}" type="pres">
      <dgm:prSet presAssocID="{05E2CCBB-25C4-46AD-A944-BB46D863AA3E}" presName="hierChild5" presStyleCnt="0"/>
      <dgm:spPr/>
    </dgm:pt>
    <dgm:pt modelId="{2DEE21F4-CA71-44F8-96D3-1A1C82AE3F7D}" type="pres">
      <dgm:prSet presAssocID="{F5D2B534-C8A9-463E-A395-F7599047C9AF}" presName="Name28" presStyleLbl="parChTrans1D4" presStyleIdx="13" presStyleCnt="25"/>
      <dgm:spPr/>
    </dgm:pt>
    <dgm:pt modelId="{1D743559-6B89-4283-8CF4-B7C0119DAA1B}" type="pres">
      <dgm:prSet presAssocID="{FABC16B8-751B-4AF9-968E-360E18DC3197}" presName="hierRoot2" presStyleCnt="0">
        <dgm:presLayoutVars>
          <dgm:hierBranch val="init"/>
        </dgm:presLayoutVars>
      </dgm:prSet>
      <dgm:spPr/>
    </dgm:pt>
    <dgm:pt modelId="{39994E7E-41B8-4F4D-A952-13231BF4927B}" type="pres">
      <dgm:prSet presAssocID="{FABC16B8-751B-4AF9-968E-360E18DC3197}" presName="rootComposite2" presStyleCnt="0"/>
      <dgm:spPr/>
    </dgm:pt>
    <dgm:pt modelId="{1F98EF8E-7B9B-4F92-88AD-54E85BCC9B00}" type="pres">
      <dgm:prSet presAssocID="{FABC16B8-751B-4AF9-968E-360E18DC3197}" presName="rootText2" presStyleLbl="alignAcc1" presStyleIdx="0" presStyleCnt="0">
        <dgm:presLayoutVars>
          <dgm:chPref val="3"/>
        </dgm:presLayoutVars>
      </dgm:prSet>
      <dgm:spPr/>
    </dgm:pt>
    <dgm:pt modelId="{E62A3E0F-ABD8-4334-934F-FA92ECEBD419}" type="pres">
      <dgm:prSet presAssocID="{FABC16B8-751B-4AF9-968E-360E18DC3197}" presName="topArc2" presStyleLbl="parChTrans1D1" presStyleIdx="36" presStyleCnt="78"/>
      <dgm:spPr/>
    </dgm:pt>
    <dgm:pt modelId="{19DA3090-A2CA-4579-BE29-FB0E748C55B8}" type="pres">
      <dgm:prSet presAssocID="{FABC16B8-751B-4AF9-968E-360E18DC3197}" presName="bottomArc2" presStyleLbl="parChTrans1D1" presStyleIdx="37" presStyleCnt="78"/>
      <dgm:spPr/>
    </dgm:pt>
    <dgm:pt modelId="{1E7C66DA-675F-4C79-9313-1A9850758493}" type="pres">
      <dgm:prSet presAssocID="{FABC16B8-751B-4AF9-968E-360E18DC3197}" presName="topConnNode2" presStyleLbl="node4" presStyleIdx="0" presStyleCnt="0"/>
      <dgm:spPr/>
    </dgm:pt>
    <dgm:pt modelId="{381973ED-7CBB-43CC-8D6D-CAA5C81CEA68}" type="pres">
      <dgm:prSet presAssocID="{FABC16B8-751B-4AF9-968E-360E18DC3197}" presName="hierChild4" presStyleCnt="0"/>
      <dgm:spPr/>
    </dgm:pt>
    <dgm:pt modelId="{3F908798-CCBD-4C73-A249-4A49DE299AAC}" type="pres">
      <dgm:prSet presAssocID="{FABC16B8-751B-4AF9-968E-360E18DC3197}" presName="hierChild5" presStyleCnt="0"/>
      <dgm:spPr/>
    </dgm:pt>
    <dgm:pt modelId="{838E0AFB-7E9E-4820-B452-0884526C9452}" type="pres">
      <dgm:prSet presAssocID="{7953F097-F2B8-4D5E-B75E-4FD92DFE8550}" presName="Name28" presStyleLbl="parChTrans1D4" presStyleIdx="14" presStyleCnt="25"/>
      <dgm:spPr/>
    </dgm:pt>
    <dgm:pt modelId="{F9CF1E06-6D82-4F94-A1A6-DA6AA182C9E6}" type="pres">
      <dgm:prSet presAssocID="{8C15E72A-2A7E-417B-AD0A-B27CBDC63C5F}" presName="hierRoot2" presStyleCnt="0">
        <dgm:presLayoutVars>
          <dgm:hierBranch val="init"/>
        </dgm:presLayoutVars>
      </dgm:prSet>
      <dgm:spPr/>
    </dgm:pt>
    <dgm:pt modelId="{AE60F1AF-AF07-4E9A-A6D4-10FF02EC0F0D}" type="pres">
      <dgm:prSet presAssocID="{8C15E72A-2A7E-417B-AD0A-B27CBDC63C5F}" presName="rootComposite2" presStyleCnt="0"/>
      <dgm:spPr/>
    </dgm:pt>
    <dgm:pt modelId="{545E7341-266F-4A85-B24C-4DD268C03421}" type="pres">
      <dgm:prSet presAssocID="{8C15E72A-2A7E-417B-AD0A-B27CBDC63C5F}" presName="rootText2" presStyleLbl="alignAcc1" presStyleIdx="0" presStyleCnt="0">
        <dgm:presLayoutVars>
          <dgm:chPref val="3"/>
        </dgm:presLayoutVars>
      </dgm:prSet>
      <dgm:spPr/>
    </dgm:pt>
    <dgm:pt modelId="{81D2E4EC-E512-4CC6-9EC4-C4DDBF77D784}" type="pres">
      <dgm:prSet presAssocID="{8C15E72A-2A7E-417B-AD0A-B27CBDC63C5F}" presName="topArc2" presStyleLbl="parChTrans1D1" presStyleIdx="38" presStyleCnt="78"/>
      <dgm:spPr/>
    </dgm:pt>
    <dgm:pt modelId="{A74C20FB-DF81-4E16-BC0A-08B2FEE2F3B5}" type="pres">
      <dgm:prSet presAssocID="{8C15E72A-2A7E-417B-AD0A-B27CBDC63C5F}" presName="bottomArc2" presStyleLbl="parChTrans1D1" presStyleIdx="39" presStyleCnt="78"/>
      <dgm:spPr/>
    </dgm:pt>
    <dgm:pt modelId="{B8C0336A-B301-4397-9BDF-53BEA8732CA0}" type="pres">
      <dgm:prSet presAssocID="{8C15E72A-2A7E-417B-AD0A-B27CBDC63C5F}" presName="topConnNode2" presStyleLbl="node4" presStyleIdx="0" presStyleCnt="0"/>
      <dgm:spPr/>
    </dgm:pt>
    <dgm:pt modelId="{3A7041A0-2865-4645-8AD9-593A873676E7}" type="pres">
      <dgm:prSet presAssocID="{8C15E72A-2A7E-417B-AD0A-B27CBDC63C5F}" presName="hierChild4" presStyleCnt="0"/>
      <dgm:spPr/>
    </dgm:pt>
    <dgm:pt modelId="{FD0731CB-FAF9-47D3-AB41-AE9D5178CE71}" type="pres">
      <dgm:prSet presAssocID="{8C15E72A-2A7E-417B-AD0A-B27CBDC63C5F}" presName="hierChild5" presStyleCnt="0"/>
      <dgm:spPr/>
    </dgm:pt>
    <dgm:pt modelId="{3E165B7E-EB82-4102-B15F-A13B21A5CD4A}" type="pres">
      <dgm:prSet presAssocID="{080D81EE-25D9-47BC-9837-8BF59622798B}" presName="Name28" presStyleLbl="parChTrans1D4" presStyleIdx="15" presStyleCnt="25"/>
      <dgm:spPr/>
    </dgm:pt>
    <dgm:pt modelId="{1B9F4BB7-6D43-479F-BE96-EBC8537074A0}" type="pres">
      <dgm:prSet presAssocID="{ACBE9ABB-F3D6-46B1-B2C6-26D75C2FB1A3}" presName="hierRoot2" presStyleCnt="0">
        <dgm:presLayoutVars>
          <dgm:hierBranch val="init"/>
        </dgm:presLayoutVars>
      </dgm:prSet>
      <dgm:spPr/>
    </dgm:pt>
    <dgm:pt modelId="{D9CD573C-F989-4669-8B09-C635A08F2B62}" type="pres">
      <dgm:prSet presAssocID="{ACBE9ABB-F3D6-46B1-B2C6-26D75C2FB1A3}" presName="rootComposite2" presStyleCnt="0"/>
      <dgm:spPr/>
    </dgm:pt>
    <dgm:pt modelId="{516EB745-8954-4F27-AC7A-22D48ADE6768}" type="pres">
      <dgm:prSet presAssocID="{ACBE9ABB-F3D6-46B1-B2C6-26D75C2FB1A3}" presName="rootText2" presStyleLbl="alignAcc1" presStyleIdx="0" presStyleCnt="0">
        <dgm:presLayoutVars>
          <dgm:chPref val="3"/>
        </dgm:presLayoutVars>
      </dgm:prSet>
      <dgm:spPr/>
    </dgm:pt>
    <dgm:pt modelId="{C04DE443-6396-4191-B927-44F113850CC6}" type="pres">
      <dgm:prSet presAssocID="{ACBE9ABB-F3D6-46B1-B2C6-26D75C2FB1A3}" presName="topArc2" presStyleLbl="parChTrans1D1" presStyleIdx="40" presStyleCnt="78"/>
      <dgm:spPr/>
    </dgm:pt>
    <dgm:pt modelId="{909D414B-BEFA-4B81-A6A0-4ACDCF8E391B}" type="pres">
      <dgm:prSet presAssocID="{ACBE9ABB-F3D6-46B1-B2C6-26D75C2FB1A3}" presName="bottomArc2" presStyleLbl="parChTrans1D1" presStyleIdx="41" presStyleCnt="78"/>
      <dgm:spPr/>
    </dgm:pt>
    <dgm:pt modelId="{52952EC1-4322-4F39-B011-D3DAEECB89FF}" type="pres">
      <dgm:prSet presAssocID="{ACBE9ABB-F3D6-46B1-B2C6-26D75C2FB1A3}" presName="topConnNode2" presStyleLbl="node4" presStyleIdx="0" presStyleCnt="0"/>
      <dgm:spPr/>
    </dgm:pt>
    <dgm:pt modelId="{987CE293-C1E2-4CF7-B662-531CA0D8EFD8}" type="pres">
      <dgm:prSet presAssocID="{ACBE9ABB-F3D6-46B1-B2C6-26D75C2FB1A3}" presName="hierChild4" presStyleCnt="0"/>
      <dgm:spPr/>
    </dgm:pt>
    <dgm:pt modelId="{D4A3E51A-4D28-41FA-B276-D66AE0A38BC4}" type="pres">
      <dgm:prSet presAssocID="{ACBE9ABB-F3D6-46B1-B2C6-26D75C2FB1A3}" presName="hierChild5" presStyleCnt="0"/>
      <dgm:spPr/>
    </dgm:pt>
    <dgm:pt modelId="{E499D891-B17D-4731-AE93-AEC56AECAB80}" type="pres">
      <dgm:prSet presAssocID="{E33493C6-FBF6-4C39-B905-F1FDCC45EC9D}" presName="Name28" presStyleLbl="parChTrans1D4" presStyleIdx="16" presStyleCnt="25"/>
      <dgm:spPr/>
    </dgm:pt>
    <dgm:pt modelId="{B5EBF22F-F260-452C-B714-B32552196670}" type="pres">
      <dgm:prSet presAssocID="{8971E177-0581-46E7-A602-02E3B6D7498D}" presName="hierRoot2" presStyleCnt="0">
        <dgm:presLayoutVars>
          <dgm:hierBranch val="init"/>
        </dgm:presLayoutVars>
      </dgm:prSet>
      <dgm:spPr/>
    </dgm:pt>
    <dgm:pt modelId="{8DE17BF1-B58B-4721-81DA-5797B8022F0C}" type="pres">
      <dgm:prSet presAssocID="{8971E177-0581-46E7-A602-02E3B6D7498D}" presName="rootComposite2" presStyleCnt="0"/>
      <dgm:spPr/>
    </dgm:pt>
    <dgm:pt modelId="{578D9844-8C2C-4E2F-9599-1241BF8DA8C9}" type="pres">
      <dgm:prSet presAssocID="{8971E177-0581-46E7-A602-02E3B6D7498D}" presName="rootText2" presStyleLbl="alignAcc1" presStyleIdx="0" presStyleCnt="0">
        <dgm:presLayoutVars>
          <dgm:chPref val="3"/>
        </dgm:presLayoutVars>
      </dgm:prSet>
      <dgm:spPr/>
    </dgm:pt>
    <dgm:pt modelId="{5E57AFDC-7186-471A-958C-5E30C51ECFCE}" type="pres">
      <dgm:prSet presAssocID="{8971E177-0581-46E7-A602-02E3B6D7498D}" presName="topArc2" presStyleLbl="parChTrans1D1" presStyleIdx="42" presStyleCnt="78"/>
      <dgm:spPr/>
    </dgm:pt>
    <dgm:pt modelId="{4F836BD0-EB74-4990-8712-A4EA567D9C4F}" type="pres">
      <dgm:prSet presAssocID="{8971E177-0581-46E7-A602-02E3B6D7498D}" presName="bottomArc2" presStyleLbl="parChTrans1D1" presStyleIdx="43" presStyleCnt="78"/>
      <dgm:spPr/>
    </dgm:pt>
    <dgm:pt modelId="{1C8AA12F-9982-425B-80CB-F632EBD082A2}" type="pres">
      <dgm:prSet presAssocID="{8971E177-0581-46E7-A602-02E3B6D7498D}" presName="topConnNode2" presStyleLbl="node4" presStyleIdx="0" presStyleCnt="0"/>
      <dgm:spPr/>
    </dgm:pt>
    <dgm:pt modelId="{C0A60903-CFD4-48A9-BFF3-062425E49ECE}" type="pres">
      <dgm:prSet presAssocID="{8971E177-0581-46E7-A602-02E3B6D7498D}" presName="hierChild4" presStyleCnt="0"/>
      <dgm:spPr/>
    </dgm:pt>
    <dgm:pt modelId="{56137A5A-41FC-4218-BDAB-B88B89478ED7}" type="pres">
      <dgm:prSet presAssocID="{8971E177-0581-46E7-A602-02E3B6D7498D}" presName="hierChild5" presStyleCnt="0"/>
      <dgm:spPr/>
    </dgm:pt>
    <dgm:pt modelId="{CFE5DDD1-F1D4-4341-8D72-A3C89A423443}" type="pres">
      <dgm:prSet presAssocID="{D0FD0404-D7A3-42B9-A4FC-25D77F735960}" presName="Name28" presStyleLbl="parChTrans1D4" presStyleIdx="17" presStyleCnt="25"/>
      <dgm:spPr/>
    </dgm:pt>
    <dgm:pt modelId="{ADFC5172-C34D-4B85-814B-489E6516F561}" type="pres">
      <dgm:prSet presAssocID="{CFD51E51-2DCA-473A-A980-7EDA5FC71B88}" presName="hierRoot2" presStyleCnt="0">
        <dgm:presLayoutVars>
          <dgm:hierBranch val="init"/>
        </dgm:presLayoutVars>
      </dgm:prSet>
      <dgm:spPr/>
    </dgm:pt>
    <dgm:pt modelId="{EE0A96C9-7014-4B53-9312-BD7B134FE920}" type="pres">
      <dgm:prSet presAssocID="{CFD51E51-2DCA-473A-A980-7EDA5FC71B88}" presName="rootComposite2" presStyleCnt="0"/>
      <dgm:spPr/>
    </dgm:pt>
    <dgm:pt modelId="{BCD0A141-F94C-42AD-B7A7-E5B8FD5ED918}" type="pres">
      <dgm:prSet presAssocID="{CFD51E51-2DCA-473A-A980-7EDA5FC71B88}" presName="rootText2" presStyleLbl="alignAcc1" presStyleIdx="0" presStyleCnt="0">
        <dgm:presLayoutVars>
          <dgm:chPref val="3"/>
        </dgm:presLayoutVars>
      </dgm:prSet>
      <dgm:spPr/>
    </dgm:pt>
    <dgm:pt modelId="{D7BAE77D-1168-437D-A300-5B025DAE9C98}" type="pres">
      <dgm:prSet presAssocID="{CFD51E51-2DCA-473A-A980-7EDA5FC71B88}" presName="topArc2" presStyleLbl="parChTrans1D1" presStyleIdx="44" presStyleCnt="78"/>
      <dgm:spPr/>
    </dgm:pt>
    <dgm:pt modelId="{FD885F48-5185-4C8A-9DC6-D4D5B2CB1F3C}" type="pres">
      <dgm:prSet presAssocID="{CFD51E51-2DCA-473A-A980-7EDA5FC71B88}" presName="bottomArc2" presStyleLbl="parChTrans1D1" presStyleIdx="45" presStyleCnt="78"/>
      <dgm:spPr/>
    </dgm:pt>
    <dgm:pt modelId="{7E9777A8-32C4-4E8C-95E3-BA5251616B92}" type="pres">
      <dgm:prSet presAssocID="{CFD51E51-2DCA-473A-A980-7EDA5FC71B88}" presName="topConnNode2" presStyleLbl="node4" presStyleIdx="0" presStyleCnt="0"/>
      <dgm:spPr/>
    </dgm:pt>
    <dgm:pt modelId="{C7CF0643-1635-43D5-857E-3404F4B19D37}" type="pres">
      <dgm:prSet presAssocID="{CFD51E51-2DCA-473A-A980-7EDA5FC71B88}" presName="hierChild4" presStyleCnt="0"/>
      <dgm:spPr/>
    </dgm:pt>
    <dgm:pt modelId="{0E1DA70B-CA59-4F98-929B-CC1968815351}" type="pres">
      <dgm:prSet presAssocID="{CFD51E51-2DCA-473A-A980-7EDA5FC71B88}" presName="hierChild5" presStyleCnt="0"/>
      <dgm:spPr/>
    </dgm:pt>
    <dgm:pt modelId="{20E38EC6-27FA-4CAC-8812-68F93E1BF17C}" type="pres">
      <dgm:prSet presAssocID="{98900CAA-AC36-440D-A764-1D361E562E08}" presName="hierChild5" presStyleCnt="0"/>
      <dgm:spPr/>
    </dgm:pt>
    <dgm:pt modelId="{12A066C6-1162-4FCC-851E-52207EA573D8}" type="pres">
      <dgm:prSet presAssocID="{EB4F4B16-60A8-4515-8E4F-FB311E986908}" presName="Name28" presStyleLbl="parChTrans1D3" presStyleIdx="3" presStyleCnt="8"/>
      <dgm:spPr/>
    </dgm:pt>
    <dgm:pt modelId="{0BD892C8-0DC1-4C4B-96DB-510790421B15}" type="pres">
      <dgm:prSet presAssocID="{316D0498-29F6-472B-97A7-1667BE5E7D5D}" presName="hierRoot2" presStyleCnt="0">
        <dgm:presLayoutVars>
          <dgm:hierBranch val="init"/>
        </dgm:presLayoutVars>
      </dgm:prSet>
      <dgm:spPr/>
    </dgm:pt>
    <dgm:pt modelId="{EC75CBC2-4B49-4BA4-A47A-978703EE832A}" type="pres">
      <dgm:prSet presAssocID="{316D0498-29F6-472B-97A7-1667BE5E7D5D}" presName="rootComposite2" presStyleCnt="0"/>
      <dgm:spPr/>
    </dgm:pt>
    <dgm:pt modelId="{310B0811-9775-452F-949A-391AE2D4F657}" type="pres">
      <dgm:prSet presAssocID="{316D0498-29F6-472B-97A7-1667BE5E7D5D}" presName="rootText2" presStyleLbl="alignAcc1" presStyleIdx="0" presStyleCnt="0">
        <dgm:presLayoutVars>
          <dgm:chPref val="3"/>
        </dgm:presLayoutVars>
      </dgm:prSet>
      <dgm:spPr/>
    </dgm:pt>
    <dgm:pt modelId="{A3F72782-8AC4-4044-BB1B-C57668667918}" type="pres">
      <dgm:prSet presAssocID="{316D0498-29F6-472B-97A7-1667BE5E7D5D}" presName="topArc2" presStyleLbl="parChTrans1D1" presStyleIdx="46" presStyleCnt="78"/>
      <dgm:spPr/>
    </dgm:pt>
    <dgm:pt modelId="{86E6055F-0A24-46A6-9F7A-EAD46FD5FCF9}" type="pres">
      <dgm:prSet presAssocID="{316D0498-29F6-472B-97A7-1667BE5E7D5D}" presName="bottomArc2" presStyleLbl="parChTrans1D1" presStyleIdx="47" presStyleCnt="78"/>
      <dgm:spPr/>
    </dgm:pt>
    <dgm:pt modelId="{FF8B77BF-B7C7-4DF3-AC6E-0C0F33FE8819}" type="pres">
      <dgm:prSet presAssocID="{316D0498-29F6-472B-97A7-1667BE5E7D5D}" presName="topConnNode2" presStyleLbl="node3" presStyleIdx="0" presStyleCnt="0"/>
      <dgm:spPr/>
    </dgm:pt>
    <dgm:pt modelId="{33C2C263-24FF-4D28-8CA7-3A438DBEE40F}" type="pres">
      <dgm:prSet presAssocID="{316D0498-29F6-472B-97A7-1667BE5E7D5D}" presName="hierChild4" presStyleCnt="0"/>
      <dgm:spPr/>
    </dgm:pt>
    <dgm:pt modelId="{AA2EE397-F6BD-4257-93F7-C5CAA0B592BA}" type="pres">
      <dgm:prSet presAssocID="{3DF10A1F-6844-4EB7-B407-B7581358277F}" presName="Name28" presStyleLbl="parChTrans1D4" presStyleIdx="18" presStyleCnt="25"/>
      <dgm:spPr/>
    </dgm:pt>
    <dgm:pt modelId="{0184CF6A-1249-48F5-B169-B9A8AD5C90C2}" type="pres">
      <dgm:prSet presAssocID="{FFBE86BB-A789-4429-AE71-57D94CD80758}" presName="hierRoot2" presStyleCnt="0">
        <dgm:presLayoutVars>
          <dgm:hierBranch val="init"/>
        </dgm:presLayoutVars>
      </dgm:prSet>
      <dgm:spPr/>
    </dgm:pt>
    <dgm:pt modelId="{C3706B8C-4700-400F-B1CA-378DC2FB7E6D}" type="pres">
      <dgm:prSet presAssocID="{FFBE86BB-A789-4429-AE71-57D94CD80758}" presName="rootComposite2" presStyleCnt="0"/>
      <dgm:spPr/>
    </dgm:pt>
    <dgm:pt modelId="{86B29F1A-7D6D-4463-9F2A-665B0DF3D64E}" type="pres">
      <dgm:prSet presAssocID="{FFBE86BB-A789-4429-AE71-57D94CD80758}" presName="rootText2" presStyleLbl="alignAcc1" presStyleIdx="0" presStyleCnt="0">
        <dgm:presLayoutVars>
          <dgm:chPref val="3"/>
        </dgm:presLayoutVars>
      </dgm:prSet>
      <dgm:spPr/>
    </dgm:pt>
    <dgm:pt modelId="{A8219AFD-3FF3-4040-A4A0-B1312D239E7E}" type="pres">
      <dgm:prSet presAssocID="{FFBE86BB-A789-4429-AE71-57D94CD80758}" presName="topArc2" presStyleLbl="parChTrans1D1" presStyleIdx="48" presStyleCnt="78"/>
      <dgm:spPr/>
    </dgm:pt>
    <dgm:pt modelId="{5998EBD1-0427-48C6-9116-C1D250A22769}" type="pres">
      <dgm:prSet presAssocID="{FFBE86BB-A789-4429-AE71-57D94CD80758}" presName="bottomArc2" presStyleLbl="parChTrans1D1" presStyleIdx="49" presStyleCnt="78"/>
      <dgm:spPr/>
    </dgm:pt>
    <dgm:pt modelId="{892C06C0-2601-49EC-A579-11FE8EB69313}" type="pres">
      <dgm:prSet presAssocID="{FFBE86BB-A789-4429-AE71-57D94CD80758}" presName="topConnNode2" presStyleLbl="node4" presStyleIdx="0" presStyleCnt="0"/>
      <dgm:spPr/>
    </dgm:pt>
    <dgm:pt modelId="{446B0AF8-31B6-491D-A70B-D4D525C70939}" type="pres">
      <dgm:prSet presAssocID="{FFBE86BB-A789-4429-AE71-57D94CD80758}" presName="hierChild4" presStyleCnt="0"/>
      <dgm:spPr/>
    </dgm:pt>
    <dgm:pt modelId="{E7817027-595E-4659-B34E-DED50D4DA8EB}" type="pres">
      <dgm:prSet presAssocID="{FFBE86BB-A789-4429-AE71-57D94CD80758}" presName="hierChild5" presStyleCnt="0"/>
      <dgm:spPr/>
    </dgm:pt>
    <dgm:pt modelId="{3146F50C-81AA-48BE-88CC-F3F30B85D4B0}" type="pres">
      <dgm:prSet presAssocID="{77078A59-A574-4E2D-A939-FE87638E198A}" presName="Name28" presStyleLbl="parChTrans1D4" presStyleIdx="19" presStyleCnt="25"/>
      <dgm:spPr/>
    </dgm:pt>
    <dgm:pt modelId="{86D7197E-016F-4204-B773-1DA80F376339}" type="pres">
      <dgm:prSet presAssocID="{A5B1006A-F4BD-4A3D-8E38-2DDDAA177551}" presName="hierRoot2" presStyleCnt="0">
        <dgm:presLayoutVars>
          <dgm:hierBranch val="init"/>
        </dgm:presLayoutVars>
      </dgm:prSet>
      <dgm:spPr/>
    </dgm:pt>
    <dgm:pt modelId="{CC570CC4-005A-4F8D-B784-783E3406F433}" type="pres">
      <dgm:prSet presAssocID="{A5B1006A-F4BD-4A3D-8E38-2DDDAA177551}" presName="rootComposite2" presStyleCnt="0"/>
      <dgm:spPr/>
    </dgm:pt>
    <dgm:pt modelId="{DA411987-0994-4B2A-9183-09C4013F75EB}" type="pres">
      <dgm:prSet presAssocID="{A5B1006A-F4BD-4A3D-8E38-2DDDAA177551}" presName="rootText2" presStyleLbl="alignAcc1" presStyleIdx="0" presStyleCnt="0">
        <dgm:presLayoutVars>
          <dgm:chPref val="3"/>
        </dgm:presLayoutVars>
      </dgm:prSet>
      <dgm:spPr/>
    </dgm:pt>
    <dgm:pt modelId="{95772406-24FF-4A82-BA89-49A85FFF496C}" type="pres">
      <dgm:prSet presAssocID="{A5B1006A-F4BD-4A3D-8E38-2DDDAA177551}" presName="topArc2" presStyleLbl="parChTrans1D1" presStyleIdx="50" presStyleCnt="78"/>
      <dgm:spPr/>
    </dgm:pt>
    <dgm:pt modelId="{BF36A573-A223-4B33-84F2-286EDF5DDC52}" type="pres">
      <dgm:prSet presAssocID="{A5B1006A-F4BD-4A3D-8E38-2DDDAA177551}" presName="bottomArc2" presStyleLbl="parChTrans1D1" presStyleIdx="51" presStyleCnt="78"/>
      <dgm:spPr/>
    </dgm:pt>
    <dgm:pt modelId="{7375884A-0E2B-45B7-BBB6-D1BB7A84B520}" type="pres">
      <dgm:prSet presAssocID="{A5B1006A-F4BD-4A3D-8E38-2DDDAA177551}" presName="topConnNode2" presStyleLbl="node4" presStyleIdx="0" presStyleCnt="0"/>
      <dgm:spPr/>
    </dgm:pt>
    <dgm:pt modelId="{854B7C26-0A03-47E0-BB6D-CF0C0C2F90CC}" type="pres">
      <dgm:prSet presAssocID="{A5B1006A-F4BD-4A3D-8E38-2DDDAA177551}" presName="hierChild4" presStyleCnt="0"/>
      <dgm:spPr/>
    </dgm:pt>
    <dgm:pt modelId="{AF6AE8CF-A076-436D-8D1D-7E69596E4624}" type="pres">
      <dgm:prSet presAssocID="{A5B1006A-F4BD-4A3D-8E38-2DDDAA177551}" presName="hierChild5" presStyleCnt="0"/>
      <dgm:spPr/>
    </dgm:pt>
    <dgm:pt modelId="{5D0E60F3-5B53-4200-9FD7-A511A25B8DE7}" type="pres">
      <dgm:prSet presAssocID="{5377205A-7249-4845-85C1-87B0DD8BAAAE}" presName="Name28" presStyleLbl="parChTrans1D4" presStyleIdx="20" presStyleCnt="25"/>
      <dgm:spPr/>
    </dgm:pt>
    <dgm:pt modelId="{08442A59-CD10-47E6-BE31-265892B46261}" type="pres">
      <dgm:prSet presAssocID="{EC71ABAB-D298-4645-ACF1-EC728F94BA3C}" presName="hierRoot2" presStyleCnt="0">
        <dgm:presLayoutVars>
          <dgm:hierBranch val="init"/>
        </dgm:presLayoutVars>
      </dgm:prSet>
      <dgm:spPr/>
    </dgm:pt>
    <dgm:pt modelId="{3772675B-58DA-4AD0-B157-F2AAEE25053E}" type="pres">
      <dgm:prSet presAssocID="{EC71ABAB-D298-4645-ACF1-EC728F94BA3C}" presName="rootComposite2" presStyleCnt="0"/>
      <dgm:spPr/>
    </dgm:pt>
    <dgm:pt modelId="{48106449-4848-4848-8D64-D49112C20975}" type="pres">
      <dgm:prSet presAssocID="{EC71ABAB-D298-4645-ACF1-EC728F94BA3C}" presName="rootText2" presStyleLbl="alignAcc1" presStyleIdx="0" presStyleCnt="0">
        <dgm:presLayoutVars>
          <dgm:chPref val="3"/>
        </dgm:presLayoutVars>
      </dgm:prSet>
      <dgm:spPr/>
    </dgm:pt>
    <dgm:pt modelId="{9EE18075-257B-4D2B-B696-1B82E6E15E2A}" type="pres">
      <dgm:prSet presAssocID="{EC71ABAB-D298-4645-ACF1-EC728F94BA3C}" presName="topArc2" presStyleLbl="parChTrans1D1" presStyleIdx="52" presStyleCnt="78"/>
      <dgm:spPr/>
    </dgm:pt>
    <dgm:pt modelId="{E94ADF40-5804-4A08-B69C-FC3A19BFB68A}" type="pres">
      <dgm:prSet presAssocID="{EC71ABAB-D298-4645-ACF1-EC728F94BA3C}" presName="bottomArc2" presStyleLbl="parChTrans1D1" presStyleIdx="53" presStyleCnt="78"/>
      <dgm:spPr/>
    </dgm:pt>
    <dgm:pt modelId="{5964FFB7-9F1B-44F3-8367-E7E7C50346F3}" type="pres">
      <dgm:prSet presAssocID="{EC71ABAB-D298-4645-ACF1-EC728F94BA3C}" presName="topConnNode2" presStyleLbl="node4" presStyleIdx="0" presStyleCnt="0"/>
      <dgm:spPr/>
    </dgm:pt>
    <dgm:pt modelId="{172BED5E-08B4-44CC-B3DE-9444C99DF0C6}" type="pres">
      <dgm:prSet presAssocID="{EC71ABAB-D298-4645-ACF1-EC728F94BA3C}" presName="hierChild4" presStyleCnt="0"/>
      <dgm:spPr/>
    </dgm:pt>
    <dgm:pt modelId="{6425B86A-C11B-4A25-81C6-4BBA0CE44D16}" type="pres">
      <dgm:prSet presAssocID="{EC71ABAB-D298-4645-ACF1-EC728F94BA3C}" presName="hierChild5" presStyleCnt="0"/>
      <dgm:spPr/>
    </dgm:pt>
    <dgm:pt modelId="{6B64D523-8B64-4F93-A521-3508F9A756C5}" type="pres">
      <dgm:prSet presAssocID="{316D0498-29F6-472B-97A7-1667BE5E7D5D}" presName="hierChild5" presStyleCnt="0"/>
      <dgm:spPr/>
    </dgm:pt>
    <dgm:pt modelId="{F6199707-2294-43F4-B78F-3E3799121B5C}" type="pres">
      <dgm:prSet presAssocID="{7343E84A-642E-4F2E-B137-3D0B96093A6B}" presName="hierChild5" presStyleCnt="0"/>
      <dgm:spPr/>
    </dgm:pt>
    <dgm:pt modelId="{7CDBF305-EC24-47E3-A6F4-A3F68D1DFD0B}" type="pres">
      <dgm:prSet presAssocID="{EC0CB556-3874-4C59-BCE3-4A1C8C738596}" presName="Name28" presStyleLbl="parChTrans1D2" presStyleIdx="1" presStyleCnt="5"/>
      <dgm:spPr/>
    </dgm:pt>
    <dgm:pt modelId="{7C37E0F6-A877-40F8-92B5-5A76E4E1775C}" type="pres">
      <dgm:prSet presAssocID="{32D8378C-A237-4E3C-AEF1-5E0624076ECF}" presName="hierRoot2" presStyleCnt="0">
        <dgm:presLayoutVars>
          <dgm:hierBranch val="init"/>
        </dgm:presLayoutVars>
      </dgm:prSet>
      <dgm:spPr/>
    </dgm:pt>
    <dgm:pt modelId="{E68C3A3F-F615-4B37-B226-9A5704114088}" type="pres">
      <dgm:prSet presAssocID="{32D8378C-A237-4E3C-AEF1-5E0624076ECF}" presName="rootComposite2" presStyleCnt="0"/>
      <dgm:spPr/>
    </dgm:pt>
    <dgm:pt modelId="{541C320A-AB2E-49D9-BD9F-CDBA5C1FB4C6}" type="pres">
      <dgm:prSet presAssocID="{32D8378C-A237-4E3C-AEF1-5E0624076ECF}" presName="rootText2" presStyleLbl="alignAcc1" presStyleIdx="0" presStyleCnt="0">
        <dgm:presLayoutVars>
          <dgm:chPref val="3"/>
        </dgm:presLayoutVars>
      </dgm:prSet>
      <dgm:spPr/>
    </dgm:pt>
    <dgm:pt modelId="{2A2D01D9-3984-4A7F-A74D-57DBF290A7A7}" type="pres">
      <dgm:prSet presAssocID="{32D8378C-A237-4E3C-AEF1-5E0624076ECF}" presName="topArc2" presStyleLbl="parChTrans1D1" presStyleIdx="54" presStyleCnt="78"/>
      <dgm:spPr/>
    </dgm:pt>
    <dgm:pt modelId="{EDBE39C9-2D03-4FBA-A67B-53340F19A28C}" type="pres">
      <dgm:prSet presAssocID="{32D8378C-A237-4E3C-AEF1-5E0624076ECF}" presName="bottomArc2" presStyleLbl="parChTrans1D1" presStyleIdx="55" presStyleCnt="78"/>
      <dgm:spPr/>
    </dgm:pt>
    <dgm:pt modelId="{E8DD263C-A2DC-4525-B1B9-407A4BBE8B02}" type="pres">
      <dgm:prSet presAssocID="{32D8378C-A237-4E3C-AEF1-5E0624076ECF}" presName="topConnNode2" presStyleLbl="node2" presStyleIdx="0" presStyleCnt="0"/>
      <dgm:spPr/>
    </dgm:pt>
    <dgm:pt modelId="{6F51C7B9-0C26-4416-85AE-84E329EDA634}" type="pres">
      <dgm:prSet presAssocID="{32D8378C-A237-4E3C-AEF1-5E0624076ECF}" presName="hierChild4" presStyleCnt="0"/>
      <dgm:spPr/>
    </dgm:pt>
    <dgm:pt modelId="{0BB4CFF1-8010-4C2D-BE4A-86B93E0B0257}" type="pres">
      <dgm:prSet presAssocID="{32D8378C-A237-4E3C-AEF1-5E0624076ECF}" presName="hierChild5" presStyleCnt="0"/>
      <dgm:spPr/>
    </dgm:pt>
    <dgm:pt modelId="{A671844C-D98F-4D51-84AC-40A369A33D60}" type="pres">
      <dgm:prSet presAssocID="{B19CC5EB-3D99-448A-B1AB-00AA709C33A6}" presName="Name28" presStyleLbl="parChTrans1D2" presStyleIdx="2" presStyleCnt="5"/>
      <dgm:spPr/>
    </dgm:pt>
    <dgm:pt modelId="{A8AA1AAD-D315-46CC-8304-873682D0D008}" type="pres">
      <dgm:prSet presAssocID="{402F1AA1-2114-40B4-9F5D-9BEA2973D13E}" presName="hierRoot2" presStyleCnt="0">
        <dgm:presLayoutVars>
          <dgm:hierBranch val="init"/>
        </dgm:presLayoutVars>
      </dgm:prSet>
      <dgm:spPr/>
    </dgm:pt>
    <dgm:pt modelId="{24251B59-3003-460D-80C2-9FEF00372D75}" type="pres">
      <dgm:prSet presAssocID="{402F1AA1-2114-40B4-9F5D-9BEA2973D13E}" presName="rootComposite2" presStyleCnt="0"/>
      <dgm:spPr/>
    </dgm:pt>
    <dgm:pt modelId="{344074C1-3793-4CE6-91B0-EB4703CC9329}" type="pres">
      <dgm:prSet presAssocID="{402F1AA1-2114-40B4-9F5D-9BEA2973D13E}" presName="rootText2" presStyleLbl="alignAcc1" presStyleIdx="0" presStyleCnt="0">
        <dgm:presLayoutVars>
          <dgm:chPref val="3"/>
        </dgm:presLayoutVars>
      </dgm:prSet>
      <dgm:spPr/>
    </dgm:pt>
    <dgm:pt modelId="{131EC47F-1000-46EA-AE4B-B6C5F8F92E9E}" type="pres">
      <dgm:prSet presAssocID="{402F1AA1-2114-40B4-9F5D-9BEA2973D13E}" presName="topArc2" presStyleLbl="parChTrans1D1" presStyleIdx="56" presStyleCnt="78"/>
      <dgm:spPr/>
    </dgm:pt>
    <dgm:pt modelId="{F142A590-9237-4C01-BBD2-3417BED16D8A}" type="pres">
      <dgm:prSet presAssocID="{402F1AA1-2114-40B4-9F5D-9BEA2973D13E}" presName="bottomArc2" presStyleLbl="parChTrans1D1" presStyleIdx="57" presStyleCnt="78"/>
      <dgm:spPr/>
    </dgm:pt>
    <dgm:pt modelId="{C351BDFD-203C-4E67-8234-383B76FF65F5}" type="pres">
      <dgm:prSet presAssocID="{402F1AA1-2114-40B4-9F5D-9BEA2973D13E}" presName="topConnNode2" presStyleLbl="node2" presStyleIdx="0" presStyleCnt="0"/>
      <dgm:spPr/>
    </dgm:pt>
    <dgm:pt modelId="{D7602D57-4254-45EE-96AB-8D9A03B04D41}" type="pres">
      <dgm:prSet presAssocID="{402F1AA1-2114-40B4-9F5D-9BEA2973D13E}" presName="hierChild4" presStyleCnt="0"/>
      <dgm:spPr/>
    </dgm:pt>
    <dgm:pt modelId="{28F58550-E0D0-4A71-913A-5A41BDA6ACAC}" type="pres">
      <dgm:prSet presAssocID="{2EAF97FB-D7CA-4D6A-BA77-B56CFA5EFE53}" presName="Name28" presStyleLbl="parChTrans1D3" presStyleIdx="4" presStyleCnt="8"/>
      <dgm:spPr/>
    </dgm:pt>
    <dgm:pt modelId="{7C99AC5A-08C7-4E09-8DC5-BCF14C0FA45F}" type="pres">
      <dgm:prSet presAssocID="{26B83672-5F55-4DFA-9C6E-AE15C7315BF9}" presName="hierRoot2" presStyleCnt="0">
        <dgm:presLayoutVars>
          <dgm:hierBranch val="init"/>
        </dgm:presLayoutVars>
      </dgm:prSet>
      <dgm:spPr/>
    </dgm:pt>
    <dgm:pt modelId="{B20D7568-3D60-4673-86ED-225068840E37}" type="pres">
      <dgm:prSet presAssocID="{26B83672-5F55-4DFA-9C6E-AE15C7315BF9}" presName="rootComposite2" presStyleCnt="0"/>
      <dgm:spPr/>
    </dgm:pt>
    <dgm:pt modelId="{D5ED178C-9472-4EDC-B4D1-D581102BE82C}" type="pres">
      <dgm:prSet presAssocID="{26B83672-5F55-4DFA-9C6E-AE15C7315BF9}" presName="rootText2" presStyleLbl="alignAcc1" presStyleIdx="0" presStyleCnt="0">
        <dgm:presLayoutVars>
          <dgm:chPref val="3"/>
        </dgm:presLayoutVars>
      </dgm:prSet>
      <dgm:spPr/>
    </dgm:pt>
    <dgm:pt modelId="{BCAF807A-1FB9-4702-A805-73C6AB450B07}" type="pres">
      <dgm:prSet presAssocID="{26B83672-5F55-4DFA-9C6E-AE15C7315BF9}" presName="topArc2" presStyleLbl="parChTrans1D1" presStyleIdx="58" presStyleCnt="78"/>
      <dgm:spPr/>
    </dgm:pt>
    <dgm:pt modelId="{2DA02A63-618D-4DC1-88F2-B98D936E65EF}" type="pres">
      <dgm:prSet presAssocID="{26B83672-5F55-4DFA-9C6E-AE15C7315BF9}" presName="bottomArc2" presStyleLbl="parChTrans1D1" presStyleIdx="59" presStyleCnt="78"/>
      <dgm:spPr/>
    </dgm:pt>
    <dgm:pt modelId="{7471188E-CE61-4928-9117-DF6E79D19A4B}" type="pres">
      <dgm:prSet presAssocID="{26B83672-5F55-4DFA-9C6E-AE15C7315BF9}" presName="topConnNode2" presStyleLbl="node3" presStyleIdx="0" presStyleCnt="0"/>
      <dgm:spPr/>
    </dgm:pt>
    <dgm:pt modelId="{468994AB-A8F6-4FC2-8A08-E89397A74240}" type="pres">
      <dgm:prSet presAssocID="{26B83672-5F55-4DFA-9C6E-AE15C7315BF9}" presName="hierChild4" presStyleCnt="0"/>
      <dgm:spPr/>
    </dgm:pt>
    <dgm:pt modelId="{7B0F9D2C-EB38-4D5E-B488-EC93DF715342}" type="pres">
      <dgm:prSet presAssocID="{E0E869E7-3F1F-4B8C-8F8B-EE96882B9662}" presName="Name28" presStyleLbl="parChTrans1D4" presStyleIdx="21" presStyleCnt="25"/>
      <dgm:spPr/>
    </dgm:pt>
    <dgm:pt modelId="{44272372-7F81-4958-9AAC-BB5199DE2E41}" type="pres">
      <dgm:prSet presAssocID="{29CE4FA8-F447-41D0-A7B3-BB10DD3E6BA7}" presName="hierRoot2" presStyleCnt="0">
        <dgm:presLayoutVars>
          <dgm:hierBranch val="init"/>
        </dgm:presLayoutVars>
      </dgm:prSet>
      <dgm:spPr/>
    </dgm:pt>
    <dgm:pt modelId="{F7F34486-B449-46C8-AD21-45115124671B}" type="pres">
      <dgm:prSet presAssocID="{29CE4FA8-F447-41D0-A7B3-BB10DD3E6BA7}" presName="rootComposite2" presStyleCnt="0"/>
      <dgm:spPr/>
    </dgm:pt>
    <dgm:pt modelId="{BD236EFB-1862-48C3-AD68-18217EB3F06F}" type="pres">
      <dgm:prSet presAssocID="{29CE4FA8-F447-41D0-A7B3-BB10DD3E6BA7}" presName="rootText2" presStyleLbl="alignAcc1" presStyleIdx="0" presStyleCnt="0">
        <dgm:presLayoutVars>
          <dgm:chPref val="3"/>
        </dgm:presLayoutVars>
      </dgm:prSet>
      <dgm:spPr/>
    </dgm:pt>
    <dgm:pt modelId="{84CF7C58-7589-46B7-93B1-44BF15297B7C}" type="pres">
      <dgm:prSet presAssocID="{29CE4FA8-F447-41D0-A7B3-BB10DD3E6BA7}" presName="topArc2" presStyleLbl="parChTrans1D1" presStyleIdx="60" presStyleCnt="78"/>
      <dgm:spPr/>
    </dgm:pt>
    <dgm:pt modelId="{55527625-22ED-471C-88C5-D78396B7B9DE}" type="pres">
      <dgm:prSet presAssocID="{29CE4FA8-F447-41D0-A7B3-BB10DD3E6BA7}" presName="bottomArc2" presStyleLbl="parChTrans1D1" presStyleIdx="61" presStyleCnt="78"/>
      <dgm:spPr/>
    </dgm:pt>
    <dgm:pt modelId="{EEFC0D9C-200F-4E6D-A9FF-E0FAC105FF33}" type="pres">
      <dgm:prSet presAssocID="{29CE4FA8-F447-41D0-A7B3-BB10DD3E6BA7}" presName="topConnNode2" presStyleLbl="node4" presStyleIdx="0" presStyleCnt="0"/>
      <dgm:spPr/>
    </dgm:pt>
    <dgm:pt modelId="{318248F0-EF9B-4826-B8D8-79CCB2D4BADD}" type="pres">
      <dgm:prSet presAssocID="{29CE4FA8-F447-41D0-A7B3-BB10DD3E6BA7}" presName="hierChild4" presStyleCnt="0"/>
      <dgm:spPr/>
    </dgm:pt>
    <dgm:pt modelId="{509EB2EC-5DC4-45D7-BDEF-B117EFDF63E8}" type="pres">
      <dgm:prSet presAssocID="{29CE4FA8-F447-41D0-A7B3-BB10DD3E6BA7}" presName="hierChild5" presStyleCnt="0"/>
      <dgm:spPr/>
    </dgm:pt>
    <dgm:pt modelId="{4F59A054-55A8-4D81-B78C-7C4023E31F46}" type="pres">
      <dgm:prSet presAssocID="{A25B7B9F-1533-42B4-930C-737E8C721C1D}" presName="Name28" presStyleLbl="parChTrans1D4" presStyleIdx="22" presStyleCnt="25"/>
      <dgm:spPr/>
    </dgm:pt>
    <dgm:pt modelId="{20A00DF6-DEEA-4490-9DBB-391551C26233}" type="pres">
      <dgm:prSet presAssocID="{C45C5444-0858-48CA-861D-9166E83A66A5}" presName="hierRoot2" presStyleCnt="0">
        <dgm:presLayoutVars>
          <dgm:hierBranch val="init"/>
        </dgm:presLayoutVars>
      </dgm:prSet>
      <dgm:spPr/>
    </dgm:pt>
    <dgm:pt modelId="{67948DB3-73A1-4764-9760-04AF981D1FE2}" type="pres">
      <dgm:prSet presAssocID="{C45C5444-0858-48CA-861D-9166E83A66A5}" presName="rootComposite2" presStyleCnt="0"/>
      <dgm:spPr/>
    </dgm:pt>
    <dgm:pt modelId="{0EEC646A-4BBF-4A11-BC33-8A11802CD826}" type="pres">
      <dgm:prSet presAssocID="{C45C5444-0858-48CA-861D-9166E83A66A5}" presName="rootText2" presStyleLbl="alignAcc1" presStyleIdx="0" presStyleCnt="0">
        <dgm:presLayoutVars>
          <dgm:chPref val="3"/>
        </dgm:presLayoutVars>
      </dgm:prSet>
      <dgm:spPr/>
    </dgm:pt>
    <dgm:pt modelId="{CEC3E259-F89C-4986-A643-35B6184B4EAB}" type="pres">
      <dgm:prSet presAssocID="{C45C5444-0858-48CA-861D-9166E83A66A5}" presName="topArc2" presStyleLbl="parChTrans1D1" presStyleIdx="62" presStyleCnt="78"/>
      <dgm:spPr/>
    </dgm:pt>
    <dgm:pt modelId="{F267AC07-CDBF-4025-9B66-D0811EF584E2}" type="pres">
      <dgm:prSet presAssocID="{C45C5444-0858-48CA-861D-9166E83A66A5}" presName="bottomArc2" presStyleLbl="parChTrans1D1" presStyleIdx="63" presStyleCnt="78"/>
      <dgm:spPr/>
    </dgm:pt>
    <dgm:pt modelId="{D6B9446C-8769-4166-AC30-5D0A59E3BE87}" type="pres">
      <dgm:prSet presAssocID="{C45C5444-0858-48CA-861D-9166E83A66A5}" presName="topConnNode2" presStyleLbl="node4" presStyleIdx="0" presStyleCnt="0"/>
      <dgm:spPr/>
    </dgm:pt>
    <dgm:pt modelId="{982C0265-09AF-4402-BC51-14D68E90114B}" type="pres">
      <dgm:prSet presAssocID="{C45C5444-0858-48CA-861D-9166E83A66A5}" presName="hierChild4" presStyleCnt="0"/>
      <dgm:spPr/>
    </dgm:pt>
    <dgm:pt modelId="{2F505693-CD45-4BD4-86F8-16B814F24189}" type="pres">
      <dgm:prSet presAssocID="{C45C5444-0858-48CA-861D-9166E83A66A5}" presName="hierChild5" presStyleCnt="0"/>
      <dgm:spPr/>
    </dgm:pt>
    <dgm:pt modelId="{E7CFE765-EF81-40CC-92B1-06F68739A361}" type="pres">
      <dgm:prSet presAssocID="{BB259B7E-4D72-4BF8-952F-901B71019A6E}" presName="Name28" presStyleLbl="parChTrans1D4" presStyleIdx="23" presStyleCnt="25"/>
      <dgm:spPr/>
    </dgm:pt>
    <dgm:pt modelId="{D0E2C65A-6AD5-4886-A0B9-C7A8AA926B22}" type="pres">
      <dgm:prSet presAssocID="{D7C588BC-A0E2-4920-A6AE-ED68D89002FB}" presName="hierRoot2" presStyleCnt="0">
        <dgm:presLayoutVars>
          <dgm:hierBranch val="init"/>
        </dgm:presLayoutVars>
      </dgm:prSet>
      <dgm:spPr/>
    </dgm:pt>
    <dgm:pt modelId="{ACE69ADB-2984-405F-A92E-2BDD90165EAE}" type="pres">
      <dgm:prSet presAssocID="{D7C588BC-A0E2-4920-A6AE-ED68D89002FB}" presName="rootComposite2" presStyleCnt="0"/>
      <dgm:spPr/>
    </dgm:pt>
    <dgm:pt modelId="{5F7972D6-4541-4990-AD79-535C407E110E}" type="pres">
      <dgm:prSet presAssocID="{D7C588BC-A0E2-4920-A6AE-ED68D89002FB}" presName="rootText2" presStyleLbl="alignAcc1" presStyleIdx="0" presStyleCnt="0">
        <dgm:presLayoutVars>
          <dgm:chPref val="3"/>
        </dgm:presLayoutVars>
      </dgm:prSet>
      <dgm:spPr/>
    </dgm:pt>
    <dgm:pt modelId="{450BC631-A5DF-4ECF-8AAE-84CB936D3582}" type="pres">
      <dgm:prSet presAssocID="{D7C588BC-A0E2-4920-A6AE-ED68D89002FB}" presName="topArc2" presStyleLbl="parChTrans1D1" presStyleIdx="64" presStyleCnt="78"/>
      <dgm:spPr/>
    </dgm:pt>
    <dgm:pt modelId="{3032D01D-E2B6-41B4-9369-F78E19F614AA}" type="pres">
      <dgm:prSet presAssocID="{D7C588BC-A0E2-4920-A6AE-ED68D89002FB}" presName="bottomArc2" presStyleLbl="parChTrans1D1" presStyleIdx="65" presStyleCnt="78"/>
      <dgm:spPr/>
    </dgm:pt>
    <dgm:pt modelId="{CEA99777-6184-4467-A037-FA35474992CE}" type="pres">
      <dgm:prSet presAssocID="{D7C588BC-A0E2-4920-A6AE-ED68D89002FB}" presName="topConnNode2" presStyleLbl="node4" presStyleIdx="0" presStyleCnt="0"/>
      <dgm:spPr/>
    </dgm:pt>
    <dgm:pt modelId="{82B82F9A-3688-4C59-91B6-7021ABEA0DAF}" type="pres">
      <dgm:prSet presAssocID="{D7C588BC-A0E2-4920-A6AE-ED68D89002FB}" presName="hierChild4" presStyleCnt="0"/>
      <dgm:spPr/>
    </dgm:pt>
    <dgm:pt modelId="{091C522A-822C-4528-BC48-C02288D178A5}" type="pres">
      <dgm:prSet presAssocID="{D7C588BC-A0E2-4920-A6AE-ED68D89002FB}" presName="hierChild5" presStyleCnt="0"/>
      <dgm:spPr/>
    </dgm:pt>
    <dgm:pt modelId="{531D194B-F96D-4356-B338-956345589B6F}" type="pres">
      <dgm:prSet presAssocID="{1E49973D-D0CD-479E-A236-D7CBD77ECE1A}" presName="Name28" presStyleLbl="parChTrans1D4" presStyleIdx="24" presStyleCnt="25"/>
      <dgm:spPr/>
    </dgm:pt>
    <dgm:pt modelId="{90921609-C16A-44DC-9C91-85094D3D7975}" type="pres">
      <dgm:prSet presAssocID="{98252415-194A-4AEF-AB60-A524838E42E7}" presName="hierRoot2" presStyleCnt="0">
        <dgm:presLayoutVars>
          <dgm:hierBranch val="init"/>
        </dgm:presLayoutVars>
      </dgm:prSet>
      <dgm:spPr/>
    </dgm:pt>
    <dgm:pt modelId="{4ED2F7A9-D9BC-435E-A1FF-7083A46A961F}" type="pres">
      <dgm:prSet presAssocID="{98252415-194A-4AEF-AB60-A524838E42E7}" presName="rootComposite2" presStyleCnt="0"/>
      <dgm:spPr/>
    </dgm:pt>
    <dgm:pt modelId="{AC5B3C09-5A73-48DB-A8D5-E92A0AF86916}" type="pres">
      <dgm:prSet presAssocID="{98252415-194A-4AEF-AB60-A524838E42E7}" presName="rootText2" presStyleLbl="alignAcc1" presStyleIdx="0" presStyleCnt="0">
        <dgm:presLayoutVars>
          <dgm:chPref val="3"/>
        </dgm:presLayoutVars>
      </dgm:prSet>
      <dgm:spPr/>
    </dgm:pt>
    <dgm:pt modelId="{E62B4C66-2E05-415D-9C90-0498EFC930AA}" type="pres">
      <dgm:prSet presAssocID="{98252415-194A-4AEF-AB60-A524838E42E7}" presName="topArc2" presStyleLbl="parChTrans1D1" presStyleIdx="66" presStyleCnt="78"/>
      <dgm:spPr/>
    </dgm:pt>
    <dgm:pt modelId="{C0A27115-2D78-4651-8836-AB5A95BDA854}" type="pres">
      <dgm:prSet presAssocID="{98252415-194A-4AEF-AB60-A524838E42E7}" presName="bottomArc2" presStyleLbl="parChTrans1D1" presStyleIdx="67" presStyleCnt="78"/>
      <dgm:spPr/>
    </dgm:pt>
    <dgm:pt modelId="{9046DF11-835A-4203-804A-37565FE44BCE}" type="pres">
      <dgm:prSet presAssocID="{98252415-194A-4AEF-AB60-A524838E42E7}" presName="topConnNode2" presStyleLbl="node4" presStyleIdx="0" presStyleCnt="0"/>
      <dgm:spPr/>
    </dgm:pt>
    <dgm:pt modelId="{A45E1EED-4016-44D1-A684-5E7733B98DD0}" type="pres">
      <dgm:prSet presAssocID="{98252415-194A-4AEF-AB60-A524838E42E7}" presName="hierChild4" presStyleCnt="0"/>
      <dgm:spPr/>
    </dgm:pt>
    <dgm:pt modelId="{EB6DBD70-9BC4-4450-ACB5-B6D4C0EDE636}" type="pres">
      <dgm:prSet presAssocID="{98252415-194A-4AEF-AB60-A524838E42E7}" presName="hierChild5" presStyleCnt="0"/>
      <dgm:spPr/>
    </dgm:pt>
    <dgm:pt modelId="{731EC341-C098-4ECB-94F2-2A7504094B02}" type="pres">
      <dgm:prSet presAssocID="{26B83672-5F55-4DFA-9C6E-AE15C7315BF9}" presName="hierChild5" presStyleCnt="0"/>
      <dgm:spPr/>
    </dgm:pt>
    <dgm:pt modelId="{F92CFA6F-32BA-4C0C-B0E4-59605EAF7052}" type="pres">
      <dgm:prSet presAssocID="{402F1AA1-2114-40B4-9F5D-9BEA2973D13E}" presName="hierChild5" presStyleCnt="0"/>
      <dgm:spPr/>
    </dgm:pt>
    <dgm:pt modelId="{F832716B-B163-41FD-98EA-A95BCAC64B51}" type="pres">
      <dgm:prSet presAssocID="{5C969D67-F7D3-4F95-89DB-13CF419740F2}" presName="Name28" presStyleLbl="parChTrans1D2" presStyleIdx="3" presStyleCnt="5"/>
      <dgm:spPr/>
    </dgm:pt>
    <dgm:pt modelId="{F7A62E22-D0C9-4784-913B-975C80410A0F}" type="pres">
      <dgm:prSet presAssocID="{6238DB48-5DAC-4DD6-94DE-2108F6BFFB08}" presName="hierRoot2" presStyleCnt="0">
        <dgm:presLayoutVars>
          <dgm:hierBranch val="init"/>
        </dgm:presLayoutVars>
      </dgm:prSet>
      <dgm:spPr/>
    </dgm:pt>
    <dgm:pt modelId="{23EB0689-0520-4B40-8801-E80E6F843A34}" type="pres">
      <dgm:prSet presAssocID="{6238DB48-5DAC-4DD6-94DE-2108F6BFFB08}" presName="rootComposite2" presStyleCnt="0"/>
      <dgm:spPr/>
    </dgm:pt>
    <dgm:pt modelId="{583FABF0-B105-47B7-9034-9C8FF30459EC}" type="pres">
      <dgm:prSet presAssocID="{6238DB48-5DAC-4DD6-94DE-2108F6BFFB08}" presName="rootText2" presStyleLbl="alignAcc1" presStyleIdx="0" presStyleCnt="0">
        <dgm:presLayoutVars>
          <dgm:chPref val="3"/>
        </dgm:presLayoutVars>
      </dgm:prSet>
      <dgm:spPr/>
    </dgm:pt>
    <dgm:pt modelId="{E0A16722-2E52-4E9C-87D4-A76A074BA547}" type="pres">
      <dgm:prSet presAssocID="{6238DB48-5DAC-4DD6-94DE-2108F6BFFB08}" presName="topArc2" presStyleLbl="parChTrans1D1" presStyleIdx="68" presStyleCnt="78"/>
      <dgm:spPr/>
    </dgm:pt>
    <dgm:pt modelId="{0657BE58-13C7-452C-8F00-B08CD25843F5}" type="pres">
      <dgm:prSet presAssocID="{6238DB48-5DAC-4DD6-94DE-2108F6BFFB08}" presName="bottomArc2" presStyleLbl="parChTrans1D1" presStyleIdx="69" presStyleCnt="78"/>
      <dgm:spPr/>
    </dgm:pt>
    <dgm:pt modelId="{8332C203-97D9-4D99-8592-090A5CE6990F}" type="pres">
      <dgm:prSet presAssocID="{6238DB48-5DAC-4DD6-94DE-2108F6BFFB08}" presName="topConnNode2" presStyleLbl="node2" presStyleIdx="0" presStyleCnt="0"/>
      <dgm:spPr/>
    </dgm:pt>
    <dgm:pt modelId="{C08C1169-92AC-4B61-ABA6-58C9836D1C4A}" type="pres">
      <dgm:prSet presAssocID="{6238DB48-5DAC-4DD6-94DE-2108F6BFFB08}" presName="hierChild4" presStyleCnt="0"/>
      <dgm:spPr/>
    </dgm:pt>
    <dgm:pt modelId="{1BA19240-F5AB-4A99-BA91-BAE28BF49A89}" type="pres">
      <dgm:prSet presAssocID="{6238DB48-5DAC-4DD6-94DE-2108F6BFFB08}" presName="hierChild5" presStyleCnt="0"/>
      <dgm:spPr/>
    </dgm:pt>
    <dgm:pt modelId="{7CF51551-91D7-424B-8096-E31BAFACE6FF}" type="pres">
      <dgm:prSet presAssocID="{93566EFD-66AC-4891-A78D-460AFDCD663B}" presName="Name28" presStyleLbl="parChTrans1D2" presStyleIdx="4" presStyleCnt="5"/>
      <dgm:spPr/>
    </dgm:pt>
    <dgm:pt modelId="{B6D81A86-1080-41CF-B6AC-7E3719D17101}" type="pres">
      <dgm:prSet presAssocID="{B875EC73-601C-4D7A-ABDE-105B0A0A7953}" presName="hierRoot2" presStyleCnt="0">
        <dgm:presLayoutVars>
          <dgm:hierBranch val="init"/>
        </dgm:presLayoutVars>
      </dgm:prSet>
      <dgm:spPr/>
    </dgm:pt>
    <dgm:pt modelId="{DAFEB22E-4A4E-4508-8B01-6B990C2D21C5}" type="pres">
      <dgm:prSet presAssocID="{B875EC73-601C-4D7A-ABDE-105B0A0A7953}" presName="rootComposite2" presStyleCnt="0"/>
      <dgm:spPr/>
    </dgm:pt>
    <dgm:pt modelId="{6BD80893-9FD8-4651-B5B2-5C84D74CAC7C}" type="pres">
      <dgm:prSet presAssocID="{B875EC73-601C-4D7A-ABDE-105B0A0A7953}" presName="rootText2" presStyleLbl="alignAcc1" presStyleIdx="0" presStyleCnt="0">
        <dgm:presLayoutVars>
          <dgm:chPref val="3"/>
        </dgm:presLayoutVars>
      </dgm:prSet>
      <dgm:spPr/>
    </dgm:pt>
    <dgm:pt modelId="{75F24C1B-D62B-4260-A13F-0C9FCF0E364A}" type="pres">
      <dgm:prSet presAssocID="{B875EC73-601C-4D7A-ABDE-105B0A0A7953}" presName="topArc2" presStyleLbl="parChTrans1D1" presStyleIdx="70" presStyleCnt="78"/>
      <dgm:spPr/>
    </dgm:pt>
    <dgm:pt modelId="{34746C62-880D-43C2-AEBD-7C8BA22FB312}" type="pres">
      <dgm:prSet presAssocID="{B875EC73-601C-4D7A-ABDE-105B0A0A7953}" presName="bottomArc2" presStyleLbl="parChTrans1D1" presStyleIdx="71" presStyleCnt="78"/>
      <dgm:spPr/>
    </dgm:pt>
    <dgm:pt modelId="{67545E19-C0BA-466D-BA45-D44DBEC0FC16}" type="pres">
      <dgm:prSet presAssocID="{B875EC73-601C-4D7A-ABDE-105B0A0A7953}" presName="topConnNode2" presStyleLbl="node2" presStyleIdx="0" presStyleCnt="0"/>
      <dgm:spPr/>
    </dgm:pt>
    <dgm:pt modelId="{B92D3F24-C42C-4EB0-A213-50FA0CF474A5}" type="pres">
      <dgm:prSet presAssocID="{B875EC73-601C-4D7A-ABDE-105B0A0A7953}" presName="hierChild4" presStyleCnt="0"/>
      <dgm:spPr/>
    </dgm:pt>
    <dgm:pt modelId="{50AD1AFC-AB25-4956-888E-61158C7C1DA3}" type="pres">
      <dgm:prSet presAssocID="{F8E8AB23-C3E3-4C27-B382-C9A7B22C117F}" presName="Name28" presStyleLbl="parChTrans1D3" presStyleIdx="5" presStyleCnt="8"/>
      <dgm:spPr/>
    </dgm:pt>
    <dgm:pt modelId="{49EA93FC-7129-486C-93A0-9C893D1BF83F}" type="pres">
      <dgm:prSet presAssocID="{37414E30-5A13-43EB-BC78-5C4B23663A5A}" presName="hierRoot2" presStyleCnt="0">
        <dgm:presLayoutVars>
          <dgm:hierBranch val="init"/>
        </dgm:presLayoutVars>
      </dgm:prSet>
      <dgm:spPr/>
    </dgm:pt>
    <dgm:pt modelId="{CB168FF5-A288-44DE-A679-F79500DA2ECF}" type="pres">
      <dgm:prSet presAssocID="{37414E30-5A13-43EB-BC78-5C4B23663A5A}" presName="rootComposite2" presStyleCnt="0"/>
      <dgm:spPr/>
    </dgm:pt>
    <dgm:pt modelId="{7547B003-853B-45C2-8C4E-23F7BC9D38A5}" type="pres">
      <dgm:prSet presAssocID="{37414E30-5A13-43EB-BC78-5C4B23663A5A}" presName="rootText2" presStyleLbl="alignAcc1" presStyleIdx="0" presStyleCnt="0">
        <dgm:presLayoutVars>
          <dgm:chPref val="3"/>
        </dgm:presLayoutVars>
      </dgm:prSet>
      <dgm:spPr/>
    </dgm:pt>
    <dgm:pt modelId="{08982C81-DA08-403B-8422-8C5207AD83DC}" type="pres">
      <dgm:prSet presAssocID="{37414E30-5A13-43EB-BC78-5C4B23663A5A}" presName="topArc2" presStyleLbl="parChTrans1D1" presStyleIdx="72" presStyleCnt="78"/>
      <dgm:spPr/>
    </dgm:pt>
    <dgm:pt modelId="{B5F7EC53-8D00-4B5F-9974-A6BCFFF59208}" type="pres">
      <dgm:prSet presAssocID="{37414E30-5A13-43EB-BC78-5C4B23663A5A}" presName="bottomArc2" presStyleLbl="parChTrans1D1" presStyleIdx="73" presStyleCnt="78"/>
      <dgm:spPr/>
    </dgm:pt>
    <dgm:pt modelId="{264FEC64-1991-4827-953F-1585450FD45A}" type="pres">
      <dgm:prSet presAssocID="{37414E30-5A13-43EB-BC78-5C4B23663A5A}" presName="topConnNode2" presStyleLbl="node3" presStyleIdx="0" presStyleCnt="0"/>
      <dgm:spPr/>
    </dgm:pt>
    <dgm:pt modelId="{8EC3DE39-1E44-413E-9FAE-B70D35379282}" type="pres">
      <dgm:prSet presAssocID="{37414E30-5A13-43EB-BC78-5C4B23663A5A}" presName="hierChild4" presStyleCnt="0"/>
      <dgm:spPr/>
    </dgm:pt>
    <dgm:pt modelId="{1FBB32FB-1679-4DB2-B62E-8849656D6A79}" type="pres">
      <dgm:prSet presAssocID="{37414E30-5A13-43EB-BC78-5C4B23663A5A}" presName="hierChild5" presStyleCnt="0"/>
      <dgm:spPr/>
    </dgm:pt>
    <dgm:pt modelId="{CF11E7EA-36F6-4C21-BA92-73061F56D6B0}" type="pres">
      <dgm:prSet presAssocID="{8D00F396-71B4-4856-A2B9-CC45648FDF4E}" presName="Name28" presStyleLbl="parChTrans1D3" presStyleIdx="6" presStyleCnt="8"/>
      <dgm:spPr/>
    </dgm:pt>
    <dgm:pt modelId="{464EEC05-29B0-4AD6-9FAD-F5CB4CC4FBB2}" type="pres">
      <dgm:prSet presAssocID="{C02B8935-9DEA-427D-B77B-152A2B736562}" presName="hierRoot2" presStyleCnt="0">
        <dgm:presLayoutVars>
          <dgm:hierBranch val="init"/>
        </dgm:presLayoutVars>
      </dgm:prSet>
      <dgm:spPr/>
    </dgm:pt>
    <dgm:pt modelId="{B349E840-F1D1-4140-A151-E102FC919359}" type="pres">
      <dgm:prSet presAssocID="{C02B8935-9DEA-427D-B77B-152A2B736562}" presName="rootComposite2" presStyleCnt="0"/>
      <dgm:spPr/>
    </dgm:pt>
    <dgm:pt modelId="{C8F0E0AE-413B-4038-8ECA-0E20BE032F53}" type="pres">
      <dgm:prSet presAssocID="{C02B8935-9DEA-427D-B77B-152A2B736562}" presName="rootText2" presStyleLbl="alignAcc1" presStyleIdx="0" presStyleCnt="0">
        <dgm:presLayoutVars>
          <dgm:chPref val="3"/>
        </dgm:presLayoutVars>
      </dgm:prSet>
      <dgm:spPr/>
    </dgm:pt>
    <dgm:pt modelId="{8D438680-FBFB-4A3F-938F-9775F5880ED5}" type="pres">
      <dgm:prSet presAssocID="{C02B8935-9DEA-427D-B77B-152A2B736562}" presName="topArc2" presStyleLbl="parChTrans1D1" presStyleIdx="74" presStyleCnt="78"/>
      <dgm:spPr/>
    </dgm:pt>
    <dgm:pt modelId="{ABE484D6-E5AC-43B5-B599-982AC7AB0DDC}" type="pres">
      <dgm:prSet presAssocID="{C02B8935-9DEA-427D-B77B-152A2B736562}" presName="bottomArc2" presStyleLbl="parChTrans1D1" presStyleIdx="75" presStyleCnt="78"/>
      <dgm:spPr/>
    </dgm:pt>
    <dgm:pt modelId="{DEABAAB5-67E9-4429-A0A1-BFF3B0D05C0D}" type="pres">
      <dgm:prSet presAssocID="{C02B8935-9DEA-427D-B77B-152A2B736562}" presName="topConnNode2" presStyleLbl="node3" presStyleIdx="0" presStyleCnt="0"/>
      <dgm:spPr/>
    </dgm:pt>
    <dgm:pt modelId="{0526EB91-B351-428A-B2B0-4925B9DE7CED}" type="pres">
      <dgm:prSet presAssocID="{C02B8935-9DEA-427D-B77B-152A2B736562}" presName="hierChild4" presStyleCnt="0"/>
      <dgm:spPr/>
    </dgm:pt>
    <dgm:pt modelId="{784587BB-1E37-4324-BBBD-BCD35BDE3C47}" type="pres">
      <dgm:prSet presAssocID="{C02B8935-9DEA-427D-B77B-152A2B736562}" presName="hierChild5" presStyleCnt="0"/>
      <dgm:spPr/>
    </dgm:pt>
    <dgm:pt modelId="{19FB9DC1-20ED-4BA1-8BA8-4D20E5E2EB2F}" type="pres">
      <dgm:prSet presAssocID="{D7C9C5D7-90BF-494B-9BB0-E6AC279B3838}" presName="Name28" presStyleLbl="parChTrans1D3" presStyleIdx="7" presStyleCnt="8"/>
      <dgm:spPr/>
    </dgm:pt>
    <dgm:pt modelId="{CD6A046C-C0E2-4696-8D52-B4EA12EE9DA3}" type="pres">
      <dgm:prSet presAssocID="{DEF49667-2907-4F08-90B3-93F0889D713C}" presName="hierRoot2" presStyleCnt="0">
        <dgm:presLayoutVars>
          <dgm:hierBranch val="init"/>
        </dgm:presLayoutVars>
      </dgm:prSet>
      <dgm:spPr/>
    </dgm:pt>
    <dgm:pt modelId="{8B71D6AA-A4A7-4F18-A67B-7B4BBA4F5CF3}" type="pres">
      <dgm:prSet presAssocID="{DEF49667-2907-4F08-90B3-93F0889D713C}" presName="rootComposite2" presStyleCnt="0"/>
      <dgm:spPr/>
    </dgm:pt>
    <dgm:pt modelId="{405B587C-C00D-4B1C-8720-2F4875EAAA8E}" type="pres">
      <dgm:prSet presAssocID="{DEF49667-2907-4F08-90B3-93F0889D713C}" presName="rootText2" presStyleLbl="alignAcc1" presStyleIdx="0" presStyleCnt="0">
        <dgm:presLayoutVars>
          <dgm:chPref val="3"/>
        </dgm:presLayoutVars>
      </dgm:prSet>
      <dgm:spPr/>
    </dgm:pt>
    <dgm:pt modelId="{208B4607-0654-4659-8202-4D83AD24904C}" type="pres">
      <dgm:prSet presAssocID="{DEF49667-2907-4F08-90B3-93F0889D713C}" presName="topArc2" presStyleLbl="parChTrans1D1" presStyleIdx="76" presStyleCnt="78"/>
      <dgm:spPr/>
    </dgm:pt>
    <dgm:pt modelId="{75897124-266A-4D96-9C54-8792FD2C6A96}" type="pres">
      <dgm:prSet presAssocID="{DEF49667-2907-4F08-90B3-93F0889D713C}" presName="bottomArc2" presStyleLbl="parChTrans1D1" presStyleIdx="77" presStyleCnt="78"/>
      <dgm:spPr/>
    </dgm:pt>
    <dgm:pt modelId="{1FF16F7A-C43B-4D38-B2E4-2ACCC3B74563}" type="pres">
      <dgm:prSet presAssocID="{DEF49667-2907-4F08-90B3-93F0889D713C}" presName="topConnNode2" presStyleLbl="node3" presStyleIdx="0" presStyleCnt="0"/>
      <dgm:spPr/>
    </dgm:pt>
    <dgm:pt modelId="{3DE1C8C6-4A9C-4C85-A049-F20AA4EB709A}" type="pres">
      <dgm:prSet presAssocID="{DEF49667-2907-4F08-90B3-93F0889D713C}" presName="hierChild4" presStyleCnt="0"/>
      <dgm:spPr/>
    </dgm:pt>
    <dgm:pt modelId="{58DA708B-7D38-4FF6-9D03-47330081D2C2}" type="pres">
      <dgm:prSet presAssocID="{DEF49667-2907-4F08-90B3-93F0889D713C}" presName="hierChild5" presStyleCnt="0"/>
      <dgm:spPr/>
    </dgm:pt>
    <dgm:pt modelId="{6180CFC8-5A72-42D0-B1E5-77A788564FCE}" type="pres">
      <dgm:prSet presAssocID="{B875EC73-601C-4D7A-ABDE-105B0A0A7953}" presName="hierChild5" presStyleCnt="0"/>
      <dgm:spPr/>
    </dgm:pt>
    <dgm:pt modelId="{8117FD23-4CE1-4B49-B1BB-CAB5A161892B}" type="pres">
      <dgm:prSet presAssocID="{ECDAC167-F61A-49F2-A670-2CF3D54BC785}" presName="hierChild3" presStyleCnt="0"/>
      <dgm:spPr/>
    </dgm:pt>
  </dgm:ptLst>
  <dgm:cxnLst>
    <dgm:cxn modelId="{7F9EF601-7A9F-4E12-9CF1-2A48FEB7607D}" srcId="{26B83672-5F55-4DFA-9C6E-AE15C7315BF9}" destId="{29CE4FA8-F447-41D0-A7B3-BB10DD3E6BA7}" srcOrd="0" destOrd="0" parTransId="{E0E869E7-3F1F-4B8C-8F8B-EE96882B9662}" sibTransId="{8490C8A7-C3CD-4EA8-9E8C-A6321C941E83}"/>
    <dgm:cxn modelId="{5C892803-3E1C-46FC-9241-D7E01FFF679B}" type="presOf" srcId="{CCFFC334-A507-4219-A3F0-CD3EDDBADD95}" destId="{2731BDD5-7BFF-4D6E-89D5-D2958457A495}" srcOrd="0" destOrd="0" presId="urn:microsoft.com/office/officeart/2008/layout/HalfCircleOrganizationChart"/>
    <dgm:cxn modelId="{B41D4D04-1602-46AA-AF3F-EECD8FFEA4E0}" type="presOf" srcId="{B875EC73-601C-4D7A-ABDE-105B0A0A7953}" destId="{6BD80893-9FD8-4651-B5B2-5C84D74CAC7C}" srcOrd="0" destOrd="0" presId="urn:microsoft.com/office/officeart/2008/layout/HalfCircleOrganizationChart"/>
    <dgm:cxn modelId="{83EF4C05-09E6-46EE-BEA4-B27C3A7D52AD}" type="presOf" srcId="{9BBE72CB-6D54-4A42-9FC6-84D9FCCAAA84}" destId="{A00D0D7D-C751-4478-818D-07C1E12738A7}" srcOrd="1" destOrd="0" presId="urn:microsoft.com/office/officeart/2008/layout/HalfCircleOrganizationChart"/>
    <dgm:cxn modelId="{7175D007-9E50-4B89-9E43-FA6CE891EF31}" type="presOf" srcId="{FAE8CCCD-78EB-4424-91A3-DBEBEF58068F}" destId="{05856EB5-6455-429D-A43B-3E2F9B821279}" srcOrd="1" destOrd="0" presId="urn:microsoft.com/office/officeart/2008/layout/HalfCircleOrganizationChart"/>
    <dgm:cxn modelId="{FDE09E0A-63A9-4B8A-930F-78F0DF588113}" type="presOf" srcId="{26B83672-5F55-4DFA-9C6E-AE15C7315BF9}" destId="{7471188E-CE61-4928-9117-DF6E79D19A4B}" srcOrd="1" destOrd="0" presId="urn:microsoft.com/office/officeart/2008/layout/HalfCircleOrganizationChart"/>
    <dgm:cxn modelId="{D65FB00D-CC76-472C-B8CD-349591350FBC}" srcId="{BF11E196-B486-425E-9D7E-C6B910DBE4B6}" destId="{ECDAC167-F61A-49F2-A670-2CF3D54BC785}" srcOrd="0" destOrd="0" parTransId="{7F111B58-52D8-4DC9-807C-2AC5AE9BBD6C}" sibTransId="{3E5CB87E-D3F1-4480-9202-CB758891D22F}"/>
    <dgm:cxn modelId="{0921E60F-3564-4E4D-927C-433DC2D461FF}" type="presOf" srcId="{CFD51E51-2DCA-473A-A980-7EDA5FC71B88}" destId="{BCD0A141-F94C-42AD-B7A7-E5B8FD5ED918}" srcOrd="0" destOrd="0" presId="urn:microsoft.com/office/officeart/2008/layout/HalfCircleOrganizationChart"/>
    <dgm:cxn modelId="{74B13512-86A0-44B8-BDBF-89ABE2E9CB36}" type="presOf" srcId="{D0FD0404-D7A3-42B9-A4FC-25D77F735960}" destId="{CFE5DDD1-F1D4-4341-8D72-A3C89A423443}" srcOrd="0" destOrd="0" presId="urn:microsoft.com/office/officeart/2008/layout/HalfCircleOrganizationChart"/>
    <dgm:cxn modelId="{B1A39A12-E470-4049-9B1F-81210D0B879A}" type="presOf" srcId="{7309FDB8-526E-4CA8-8EAD-6498A7539663}" destId="{6EE44D6A-AF8E-43B0-9A76-8D0916C21BB1}" srcOrd="0" destOrd="0" presId="urn:microsoft.com/office/officeart/2008/layout/HalfCircleOrganizationChart"/>
    <dgm:cxn modelId="{D4B1C513-732F-47EF-AFF7-004FDD8FB1C5}" type="presOf" srcId="{98900CAA-AC36-440D-A764-1D361E562E08}" destId="{DDBD4406-D315-4853-B5AA-9E18A780CDC1}" srcOrd="1" destOrd="0" presId="urn:microsoft.com/office/officeart/2008/layout/HalfCircleOrganizationChart"/>
    <dgm:cxn modelId="{EECA5714-18B1-40A6-934C-D0B918970368}" type="presOf" srcId="{ECDAC167-F61A-49F2-A670-2CF3D54BC785}" destId="{3FE9AD6A-799A-4201-8E91-B5A8B0BFD8D5}" srcOrd="0" destOrd="0" presId="urn:microsoft.com/office/officeart/2008/layout/HalfCircleOrganizationChart"/>
    <dgm:cxn modelId="{6F7C3F16-8539-4646-8C5E-326CE56FF9A5}" type="presOf" srcId="{833BCFC5-80A1-49E9-AB06-3DA076100FC8}" destId="{6750B78D-CE88-4F34-80AF-B1045B71DE93}" srcOrd="0" destOrd="0" presId="urn:microsoft.com/office/officeart/2008/layout/HalfCircleOrganizationChart"/>
    <dgm:cxn modelId="{66351217-3457-4392-98F8-B36E42FFD70D}" type="presOf" srcId="{81676C32-0BB1-489D-A526-39A54C169F0B}" destId="{6CF7052B-02C4-4241-9349-9A827C950BEC}" srcOrd="0" destOrd="0" presId="urn:microsoft.com/office/officeart/2008/layout/HalfCircleOrganizationChart"/>
    <dgm:cxn modelId="{B449671B-E561-40CC-A20A-DBDA7FFBBC98}" srcId="{075B1887-39FE-4BE9-AD01-81F827996900}" destId="{833BCFC5-80A1-49E9-AB06-3DA076100FC8}" srcOrd="4" destOrd="0" parTransId="{F93639DC-4F1E-4CF3-9E23-28C029F345C2}" sibTransId="{C7A395C0-1F03-4FA6-89D8-140A98C677F2}"/>
    <dgm:cxn modelId="{F2D7F51D-B041-402C-9FE4-8C230AD5F0D0}" type="presOf" srcId="{2909D127-5EAB-47C6-8A9A-46FE92B90858}" destId="{F86A3C39-2D2D-4847-AECD-D200FFBF23AE}" srcOrd="0" destOrd="0" presId="urn:microsoft.com/office/officeart/2008/layout/HalfCircleOrganizationChart"/>
    <dgm:cxn modelId="{BFF7711E-EEEE-4783-B72D-CEF36C498ED1}" type="presOf" srcId="{E651DB08-D056-48DA-880C-75CB2F1D00C2}" destId="{BBFDB4F0-959E-499B-9075-D4D525DEAE68}" srcOrd="0" destOrd="0" presId="urn:microsoft.com/office/officeart/2008/layout/HalfCircleOrganizationChart"/>
    <dgm:cxn modelId="{3B488C1E-03B2-4CB8-9247-8699D4D03228}" type="presOf" srcId="{204AFEA4-31E9-4415-ADB0-C63EFF006277}" destId="{1731A987-CE95-4582-986C-F6EDF5968229}" srcOrd="1" destOrd="0" presId="urn:microsoft.com/office/officeart/2008/layout/HalfCircleOrganizationChart"/>
    <dgm:cxn modelId="{98456E1F-E427-4836-BAD3-D058D239C1C2}" type="presOf" srcId="{E33493C6-FBF6-4C39-B905-F1FDCC45EC9D}" destId="{E499D891-B17D-4731-AE93-AEC56AECAB80}" srcOrd="0" destOrd="0" presId="urn:microsoft.com/office/officeart/2008/layout/HalfCircleOrganizationChart"/>
    <dgm:cxn modelId="{7F14871F-4E02-4AF1-9448-665C59E6FB43}" type="presOf" srcId="{E124EF75-5EBA-4786-8691-0A78ADD2F863}" destId="{E8900226-A349-45D3-969D-1665BFFCBE84}" srcOrd="1" destOrd="0" presId="urn:microsoft.com/office/officeart/2008/layout/HalfCircleOrganizationChart"/>
    <dgm:cxn modelId="{8D4B8621-A622-49F0-98BC-65E45EE82A9B}" type="presOf" srcId="{EC71ABAB-D298-4645-ACF1-EC728F94BA3C}" destId="{48106449-4848-4848-8D64-D49112C20975}" srcOrd="0" destOrd="0" presId="urn:microsoft.com/office/officeart/2008/layout/HalfCircleOrganizationChart"/>
    <dgm:cxn modelId="{9E494722-8E28-43E6-9E4D-B415E2F4E106}" type="presOf" srcId="{D79375F4-F33E-4CA4-B390-90C119B4E2DC}" destId="{45288197-25C5-40B5-9A04-D34CB0341B29}" srcOrd="1" destOrd="0" presId="urn:microsoft.com/office/officeart/2008/layout/HalfCircleOrganizationChart"/>
    <dgm:cxn modelId="{A67DDB24-0906-405D-9AA7-DBB990AB776A}" srcId="{316D0498-29F6-472B-97A7-1667BE5E7D5D}" destId="{A5B1006A-F4BD-4A3D-8E38-2DDDAA177551}" srcOrd="1" destOrd="0" parTransId="{77078A59-A574-4E2D-A939-FE87638E198A}" sibTransId="{3282BA16-265E-4117-9901-CEC4FEAAE094}"/>
    <dgm:cxn modelId="{808EB328-AC7C-4CF1-8D0F-2139CEDC9ABE}" srcId="{7AFD9315-121A-4081-84C2-0EE11EE51891}" destId="{8908AD98-6088-4F64-9E0A-E98C4BEC8EC2}" srcOrd="3" destOrd="0" parTransId="{2A03A6A6-EDBF-4C5B-AFC0-4348C547C98D}" sibTransId="{F30B3BA1-3D39-4365-B9A3-F6FD1BF2E539}"/>
    <dgm:cxn modelId="{5AC01F2C-F3B4-42E9-B4E2-450ECEDF9954}" type="presOf" srcId="{ECDAC167-F61A-49F2-A670-2CF3D54BC785}" destId="{AAF1EE6D-0EC3-4F58-AD0D-B24B9C13CB8C}" srcOrd="1" destOrd="0" presId="urn:microsoft.com/office/officeart/2008/layout/HalfCircleOrganizationChart"/>
    <dgm:cxn modelId="{54D0792C-C2C5-4DAE-B78A-0A277CCCA709}" type="presOf" srcId="{93566EFD-66AC-4891-A78D-460AFDCD663B}" destId="{7CF51551-91D7-424B-8096-E31BAFACE6FF}" srcOrd="0" destOrd="0" presId="urn:microsoft.com/office/officeart/2008/layout/HalfCircleOrganizationChart"/>
    <dgm:cxn modelId="{1E5EC92C-E276-4BCF-B801-B49D318E6CF2}" srcId="{ECDAC167-F61A-49F2-A670-2CF3D54BC785}" destId="{402F1AA1-2114-40B4-9F5D-9BEA2973D13E}" srcOrd="2" destOrd="0" parTransId="{B19CC5EB-3D99-448A-B1AB-00AA709C33A6}" sibTransId="{0C5355B0-CEF1-4837-85A5-69E8B310784F}"/>
    <dgm:cxn modelId="{1D53252D-1674-4FE6-A8A5-D41F060EC7A6}" type="presOf" srcId="{32D8378C-A237-4E3C-AEF1-5E0624076ECF}" destId="{E8DD263C-A2DC-4525-B1B9-407A4BBE8B02}" srcOrd="1" destOrd="0" presId="urn:microsoft.com/office/officeart/2008/layout/HalfCircleOrganizationChart"/>
    <dgm:cxn modelId="{FAAB8C2D-03E8-42DD-A1F8-F37F1F71CCB3}" srcId="{98900CAA-AC36-440D-A764-1D361E562E08}" destId="{FABC16B8-751B-4AF9-968E-360E18DC3197}" srcOrd="1" destOrd="0" parTransId="{F5D2B534-C8A9-463E-A395-F7599047C9AF}" sibTransId="{A98E6E8D-76A5-462E-9D15-5491AEBE4E76}"/>
    <dgm:cxn modelId="{BCDBBE2E-2E3D-47BF-93C9-D7BC644F19D2}" type="presOf" srcId="{C02B8935-9DEA-427D-B77B-152A2B736562}" destId="{C8F0E0AE-413B-4038-8ECA-0E20BE032F53}" srcOrd="0" destOrd="0" presId="urn:microsoft.com/office/officeart/2008/layout/HalfCircleOrganizationChart"/>
    <dgm:cxn modelId="{C1F9C72E-23C6-432D-BDC5-73CC5466FCBB}" type="presOf" srcId="{D7C588BC-A0E2-4920-A6AE-ED68D89002FB}" destId="{CEA99777-6184-4467-A037-FA35474992CE}" srcOrd="1" destOrd="0" presId="urn:microsoft.com/office/officeart/2008/layout/HalfCircleOrganizationChart"/>
    <dgm:cxn modelId="{C6A2E633-BB77-4959-ADBB-A9C4FB49BF2A}" srcId="{98900CAA-AC36-440D-A764-1D361E562E08}" destId="{CFD51E51-2DCA-473A-A980-7EDA5FC71B88}" srcOrd="5" destOrd="0" parTransId="{D0FD0404-D7A3-42B9-A4FC-25D77F735960}" sibTransId="{59F4AA8E-1629-4199-B987-854AA0D5DFDC}"/>
    <dgm:cxn modelId="{92B89634-02D3-4FEE-9767-F219558A726C}" type="presOf" srcId="{FABC16B8-751B-4AF9-968E-360E18DC3197}" destId="{1E7C66DA-675F-4C79-9313-1A9850758493}" srcOrd="1" destOrd="0" presId="urn:microsoft.com/office/officeart/2008/layout/HalfCircleOrganizationChart"/>
    <dgm:cxn modelId="{CAB90A39-EF42-4125-801F-4E55792B79C1}" type="presOf" srcId="{29CE4FA8-F447-41D0-A7B3-BB10DD3E6BA7}" destId="{BD236EFB-1862-48C3-AD68-18217EB3F06F}" srcOrd="0" destOrd="0" presId="urn:microsoft.com/office/officeart/2008/layout/HalfCircleOrganizationChart"/>
    <dgm:cxn modelId="{5AB8EA39-C201-4F48-8262-CE44E83EB6B9}" type="presOf" srcId="{402F1AA1-2114-40B4-9F5D-9BEA2973D13E}" destId="{C351BDFD-203C-4E67-8234-383B76FF65F5}" srcOrd="1" destOrd="0" presId="urn:microsoft.com/office/officeart/2008/layout/HalfCircleOrganizationChart"/>
    <dgm:cxn modelId="{5AA2073A-680C-440A-B971-EE503DA3A952}" srcId="{98900CAA-AC36-440D-A764-1D361E562E08}" destId="{ACBE9ABB-F3D6-46B1-B2C6-26D75C2FB1A3}" srcOrd="3" destOrd="0" parTransId="{080D81EE-25D9-47BC-9837-8BF59622798B}" sibTransId="{27A41E18-B22A-4D53-93F7-6F2D6DCA86CF}"/>
    <dgm:cxn modelId="{F4F0AE3F-C81D-4C46-A8E9-09F86BEEBCE1}" srcId="{7AFD9315-121A-4081-84C2-0EE11EE51891}" destId="{2442D0F7-A7AE-428F-BDA4-C2B6E27D92CE}" srcOrd="4" destOrd="0" parTransId="{81676C32-0BB1-489D-A526-39A54C169F0B}" sibTransId="{2C834E97-A642-424C-A9A1-AC3F1BA67D90}"/>
    <dgm:cxn modelId="{BA40E040-3428-4ABC-90D3-C4E7CB1627B7}" srcId="{075B1887-39FE-4BE9-AD01-81F827996900}" destId="{9BBE72CB-6D54-4A42-9FC6-84D9FCCAAA84}" srcOrd="3" destOrd="0" parTransId="{1E36C8C9-8F27-41C6-ABCE-8E7DBA508D47}" sibTransId="{5B26FD9F-2286-48D2-8A23-B00AEF132584}"/>
    <dgm:cxn modelId="{72A4EA40-490B-4F8C-8257-37E09540C4A9}" type="presOf" srcId="{8908AD98-6088-4F64-9E0A-E98C4BEC8EC2}" destId="{251D03B3-D3D4-4B7F-B898-AD0FD5868AAD}" srcOrd="0" destOrd="0" presId="urn:microsoft.com/office/officeart/2008/layout/HalfCircleOrganizationChart"/>
    <dgm:cxn modelId="{9011035C-AFC1-48E7-8D66-63537A071350}" srcId="{7AFD9315-121A-4081-84C2-0EE11EE51891}" destId="{CCFFC334-A507-4219-A3F0-CD3EDDBADD95}" srcOrd="2" destOrd="0" parTransId="{A52046A5-C74B-474D-8CD8-8E4E3053E732}" sibTransId="{65882441-5D17-4716-8ACD-1C01E71E1EB1}"/>
    <dgm:cxn modelId="{2EA2FB5D-097E-4787-8C87-F8D33DFC14AB}" type="presOf" srcId="{FCDF0EE0-DFFA-4DD7-8D60-6005F45B007F}" destId="{6A74F93A-C310-49FA-B9DC-C3548A797F76}" srcOrd="0" destOrd="0" presId="urn:microsoft.com/office/officeart/2008/layout/HalfCircleOrganizationChart"/>
    <dgm:cxn modelId="{82A0425E-34D2-4234-BBC0-AFE840D71F50}" srcId="{7AFD9315-121A-4081-84C2-0EE11EE51891}" destId="{E124EF75-5EBA-4786-8691-0A78ADD2F863}" srcOrd="5" destOrd="0" parTransId="{3136FA3B-192F-43BB-9AB7-71F134B5D0D2}" sibTransId="{C823EEE4-8703-40DD-9723-C0CF4F717A70}"/>
    <dgm:cxn modelId="{40B4AC5E-8F15-46E1-AA7F-F6830A6E7935}" type="presOf" srcId="{402F1AA1-2114-40B4-9F5D-9BEA2973D13E}" destId="{344074C1-3793-4CE6-91B0-EB4703CC9329}" srcOrd="0" destOrd="0" presId="urn:microsoft.com/office/officeart/2008/layout/HalfCircleOrganizationChart"/>
    <dgm:cxn modelId="{51010960-9D57-4A21-8175-3A174AA90AA8}" type="presOf" srcId="{BF11E196-B486-425E-9D7E-C6B910DBE4B6}" destId="{1D77CC56-47CD-4BFA-9AF1-C4C12511EA62}" srcOrd="0" destOrd="0" presId="urn:microsoft.com/office/officeart/2008/layout/HalfCircleOrganizationChart"/>
    <dgm:cxn modelId="{32FE3541-B8AD-4ACD-B3EC-7B57D72C23C7}" srcId="{7343E84A-642E-4F2E-B137-3D0B96093A6B}" destId="{075B1887-39FE-4BE9-AD01-81F827996900}" srcOrd="0" destOrd="0" parTransId="{7309FDB8-526E-4CA8-8EAD-6498A7539663}" sibTransId="{2E82D8BE-C8CC-4ADD-A208-E0E29D7644F3}"/>
    <dgm:cxn modelId="{F04EBE41-75F7-490C-8693-21B1DA2D0846}" type="presOf" srcId="{2442D0F7-A7AE-428F-BDA4-C2B6E27D92CE}" destId="{4AB8BA51-D0E9-4E7D-B15D-43FB8874F258}" srcOrd="0" destOrd="0" presId="urn:microsoft.com/office/officeart/2008/layout/HalfCircleOrganizationChart"/>
    <dgm:cxn modelId="{3205A042-C38D-42BF-BB58-26C7C40580AD}" srcId="{B875EC73-601C-4D7A-ABDE-105B0A0A7953}" destId="{C02B8935-9DEA-427D-B77B-152A2B736562}" srcOrd="1" destOrd="0" parTransId="{8D00F396-71B4-4856-A2B9-CC45648FDF4E}" sibTransId="{9EF867CF-4559-475C-90B9-7B3A50DB6F1C}"/>
    <dgm:cxn modelId="{DEDAA562-348A-4ACB-A0F3-1E285CB07F5C}" srcId="{98900CAA-AC36-440D-A764-1D361E562E08}" destId="{8971E177-0581-46E7-A602-02E3B6D7498D}" srcOrd="4" destOrd="0" parTransId="{E33493C6-FBF6-4C39-B905-F1FDCC45EC9D}" sibTransId="{68E8E26B-53F8-4D17-8A26-BE9120B6DAF8}"/>
    <dgm:cxn modelId="{86E06744-4D43-4B09-9E35-0EEBE5A68EF9}" type="presOf" srcId="{B19CC5EB-3D99-448A-B1AB-00AA709C33A6}" destId="{A671844C-D98F-4D51-84AC-40A369A33D60}" srcOrd="0" destOrd="0" presId="urn:microsoft.com/office/officeart/2008/layout/HalfCircleOrganizationChart"/>
    <dgm:cxn modelId="{031C0B65-5802-417D-8D58-0A1CE9694347}" type="presOf" srcId="{B875EC73-601C-4D7A-ABDE-105B0A0A7953}" destId="{67545E19-C0BA-466D-BA45-D44DBEC0FC16}" srcOrd="1" destOrd="0" presId="urn:microsoft.com/office/officeart/2008/layout/HalfCircleOrganizationChart"/>
    <dgm:cxn modelId="{C343D247-1F97-45C6-80A2-19B165CE6A65}" type="presOf" srcId="{5E3D64F5-8BD9-40D8-88A7-86B4763EB6C9}" destId="{5FB506D0-0D86-4DF1-AF23-9DBA23E31DFA}" srcOrd="0" destOrd="0" presId="urn:microsoft.com/office/officeart/2008/layout/HalfCircleOrganizationChart"/>
    <dgm:cxn modelId="{DF2EDA48-43A2-4AA2-9359-5EEC3E09C026}" srcId="{26B83672-5F55-4DFA-9C6E-AE15C7315BF9}" destId="{98252415-194A-4AEF-AB60-A524838E42E7}" srcOrd="3" destOrd="0" parTransId="{1E49973D-D0CD-479E-A236-D7CBD77ECE1A}" sibTransId="{9F56008E-16D3-4727-BA67-2D021D069944}"/>
    <dgm:cxn modelId="{46A85D6A-7A3C-465D-9598-9280280D1565}" type="presOf" srcId="{CFD51E51-2DCA-473A-A980-7EDA5FC71B88}" destId="{7E9777A8-32C4-4E8C-95E3-BA5251616B92}" srcOrd="1" destOrd="0" presId="urn:microsoft.com/office/officeart/2008/layout/HalfCircleOrganizationChart"/>
    <dgm:cxn modelId="{34529A6B-A72B-462D-8F23-FE1BEDE5F9B5}" srcId="{7AFD9315-121A-4081-84C2-0EE11EE51891}" destId="{D79375F4-F33E-4CA4-B390-90C119B4E2DC}" srcOrd="0" destOrd="0" parTransId="{1711FD81-C5F8-4D6D-91B5-D15F65EEBA84}" sibTransId="{899A36C6-4D5F-4FCF-8354-8D201A24F921}"/>
    <dgm:cxn modelId="{FFF0284C-36A8-40B8-9398-14A1326CA0E2}" type="presOf" srcId="{361FF14A-1B92-4C00-9AA2-5A5C8DCED20F}" destId="{27654E2F-451B-4DC9-B98C-87B6C6A19136}" srcOrd="0" destOrd="0" presId="urn:microsoft.com/office/officeart/2008/layout/HalfCircleOrganizationChart"/>
    <dgm:cxn modelId="{01A65F6D-05FF-4D61-8F91-464110F6D913}" type="presOf" srcId="{204AFEA4-31E9-4415-ADB0-C63EFF006277}" destId="{E7A31239-EB76-4F66-B299-85327D27EA2B}" srcOrd="0" destOrd="0" presId="urn:microsoft.com/office/officeart/2008/layout/HalfCircleOrganizationChart"/>
    <dgm:cxn modelId="{EC36944D-8F74-4AA8-A20B-2F380B79DF85}" type="presOf" srcId="{FFBE86BB-A789-4429-AE71-57D94CD80758}" destId="{892C06C0-2601-49EC-A579-11FE8EB69313}" srcOrd="1" destOrd="0" presId="urn:microsoft.com/office/officeart/2008/layout/HalfCircleOrganizationChart"/>
    <dgm:cxn modelId="{71E8E76D-73EB-4B63-9708-7933912DCD71}" type="presOf" srcId="{2A03A6A6-EDBF-4C5B-AFC0-4348C547C98D}" destId="{642BD7C4-0070-40C2-9909-7A5C6E0513E6}" srcOrd="0" destOrd="0" presId="urn:microsoft.com/office/officeart/2008/layout/HalfCircleOrganizationChart"/>
    <dgm:cxn modelId="{1A31356E-9C07-4BA8-9B94-3D9963DD8355}" type="presOf" srcId="{C02B8935-9DEA-427D-B77B-152A2B736562}" destId="{DEABAAB5-67E9-4429-A0A1-BFF3B0D05C0D}" srcOrd="1" destOrd="0" presId="urn:microsoft.com/office/officeart/2008/layout/HalfCircleOrganizationChart"/>
    <dgm:cxn modelId="{D275626F-9873-47DB-83ED-1403788D5DF7}" type="presOf" srcId="{6A5F611F-7C32-45C1-8607-7C02333A8268}" destId="{99E3D281-6DB9-4B66-B190-EAB827F54504}" srcOrd="1" destOrd="0" presId="urn:microsoft.com/office/officeart/2008/layout/HalfCircleOrganizationChart"/>
    <dgm:cxn modelId="{28621C50-E238-47EB-A475-99B5F5591054}" type="presOf" srcId="{05E2CCBB-25C4-46AD-A944-BB46D863AA3E}" destId="{6ACA0238-DDCD-4DA4-90D2-394DC1B4AE09}" srcOrd="0" destOrd="0" presId="urn:microsoft.com/office/officeart/2008/layout/HalfCircleOrganizationChart"/>
    <dgm:cxn modelId="{26655C50-3114-4192-BF4B-E2B345878AD4}" type="presOf" srcId="{2442D0F7-A7AE-428F-BDA4-C2B6E27D92CE}" destId="{9142423A-92BA-411B-A8EB-B775E69B7447}" srcOrd="1" destOrd="0" presId="urn:microsoft.com/office/officeart/2008/layout/HalfCircleOrganizationChart"/>
    <dgm:cxn modelId="{86EF6B70-CCE2-4D75-A645-A4629D0897CB}" type="presOf" srcId="{8971E177-0581-46E7-A602-02E3B6D7498D}" destId="{1C8AA12F-9982-425B-80CB-F632EBD082A2}" srcOrd="1" destOrd="0" presId="urn:microsoft.com/office/officeart/2008/layout/HalfCircleOrganizationChart"/>
    <dgm:cxn modelId="{1E5C1451-4293-4229-B18D-9C44159BA814}" type="presOf" srcId="{3136FA3B-192F-43BB-9AB7-71F134B5D0D2}" destId="{7C8CF9F1-CDF6-414B-AFAE-E66C5C07AAC3}" srcOrd="0" destOrd="0" presId="urn:microsoft.com/office/officeart/2008/layout/HalfCircleOrganizationChart"/>
    <dgm:cxn modelId="{FB06BC71-6B5C-409C-A6FF-F3A2257324DA}" type="presOf" srcId="{075B1887-39FE-4BE9-AD01-81F827996900}" destId="{3E28BAF3-0E74-4DF2-AE3F-B01B9BDCD1DE}" srcOrd="1" destOrd="0" presId="urn:microsoft.com/office/officeart/2008/layout/HalfCircleOrganizationChart"/>
    <dgm:cxn modelId="{EB798F52-920A-49FD-B57C-4BE167A6B245}" type="presOf" srcId="{EC0CB556-3874-4C59-BCE3-4A1C8C738596}" destId="{7CDBF305-EC24-47E3-A6F4-A3F68D1DFD0B}" srcOrd="0" destOrd="0" presId="urn:microsoft.com/office/officeart/2008/layout/HalfCircleOrganizationChart"/>
    <dgm:cxn modelId="{33174E54-83C3-4666-BD68-23663A4E58FD}" type="presOf" srcId="{5377205A-7249-4845-85C1-87B0DD8BAAAE}" destId="{5D0E60F3-5B53-4200-9FD7-A511A25B8DE7}" srcOrd="0" destOrd="0" presId="urn:microsoft.com/office/officeart/2008/layout/HalfCircleOrganizationChart"/>
    <dgm:cxn modelId="{18CDC175-74B8-4466-AAFB-6D37B6832F39}" type="presOf" srcId="{FFBE86BB-A789-4429-AE71-57D94CD80758}" destId="{86B29F1A-7D6D-4463-9F2A-665B0DF3D64E}" srcOrd="0" destOrd="0" presId="urn:microsoft.com/office/officeart/2008/layout/HalfCircleOrganizationChart"/>
    <dgm:cxn modelId="{02902D56-F4B7-45C9-B142-B610DA9C6C84}" type="presOf" srcId="{D7C9C5D7-90BF-494B-9BB0-E6AC279B3838}" destId="{19FB9DC1-20ED-4BA1-8BA8-4D20E5E2EB2F}" srcOrd="0" destOrd="0" presId="urn:microsoft.com/office/officeart/2008/layout/HalfCircleOrganizationChart"/>
    <dgm:cxn modelId="{2A486376-B201-4D59-AB70-D8C1F9E6FE1F}" type="presOf" srcId="{F5D2B534-C8A9-463E-A395-F7599047C9AF}" destId="{2DEE21F4-CA71-44F8-96D3-1A1C82AE3F7D}" srcOrd="0" destOrd="0" presId="urn:microsoft.com/office/officeart/2008/layout/HalfCircleOrganizationChart"/>
    <dgm:cxn modelId="{3CBEB556-7734-4D6F-AC57-8381D28A80E3}" type="presOf" srcId="{2EAF97FB-D7CA-4D6A-BA77-B56CFA5EFE53}" destId="{28F58550-E0D0-4A71-913A-5A41BDA6ACAC}" srcOrd="0" destOrd="0" presId="urn:microsoft.com/office/officeart/2008/layout/HalfCircleOrganizationChart"/>
    <dgm:cxn modelId="{DDEBCA56-815F-4F25-94E1-10C7D98EB0CD}" type="presOf" srcId="{1711FD81-C5F8-4D6D-91B5-D15F65EEBA84}" destId="{E9B72AF6-729C-4072-B55D-1F1F7C623094}" srcOrd="0" destOrd="0" presId="urn:microsoft.com/office/officeart/2008/layout/HalfCircleOrganizationChart"/>
    <dgm:cxn modelId="{D9417257-9861-4EEF-A4CA-515ED78A7813}" type="presOf" srcId="{7AFD9315-121A-4081-84C2-0EE11EE51891}" destId="{46B71E5B-BEA0-4634-933A-209EF28EBEC2}" srcOrd="1" destOrd="0" presId="urn:microsoft.com/office/officeart/2008/layout/HalfCircleOrganizationChart"/>
    <dgm:cxn modelId="{44F39E78-13A9-49B0-B63E-CAD74A9B1963}" type="presOf" srcId="{EB4F4B16-60A8-4515-8E4F-FB311E986908}" destId="{12A066C6-1162-4FCC-851E-52207EA573D8}" srcOrd="0" destOrd="0" presId="urn:microsoft.com/office/officeart/2008/layout/HalfCircleOrganizationChart"/>
    <dgm:cxn modelId="{CA5D9F7A-BFCE-41DF-BC38-1BA60E72A30E}" type="presOf" srcId="{A52046A5-C74B-474D-8CD8-8E4E3053E732}" destId="{D4AF8F29-0746-4C93-B5D0-DA9D5D6421C9}" srcOrd="0" destOrd="0" presId="urn:microsoft.com/office/officeart/2008/layout/HalfCircleOrganizationChart"/>
    <dgm:cxn modelId="{1308467B-DBEB-4866-ADA3-6A1004BB205A}" type="presOf" srcId="{6238DB48-5DAC-4DD6-94DE-2108F6BFFB08}" destId="{8332C203-97D9-4D99-8592-090A5CE6990F}" srcOrd="1" destOrd="0" presId="urn:microsoft.com/office/officeart/2008/layout/HalfCircleOrganizationChart"/>
    <dgm:cxn modelId="{9BDC947C-5CD4-4A81-99A3-F72C0F2AF3A8}" srcId="{26B83672-5F55-4DFA-9C6E-AE15C7315BF9}" destId="{D7C588BC-A0E2-4920-A6AE-ED68D89002FB}" srcOrd="2" destOrd="0" parTransId="{BB259B7E-4D72-4BF8-952F-901B71019A6E}" sibTransId="{5727659F-C474-4DDC-ACAD-3BF84812FD5D}"/>
    <dgm:cxn modelId="{4E0A057D-DAEE-4468-ADAF-42E88B0B30DF}" srcId="{ECDAC167-F61A-49F2-A670-2CF3D54BC785}" destId="{32D8378C-A237-4E3C-AEF1-5E0624076ECF}" srcOrd="1" destOrd="0" parTransId="{EC0CB556-3874-4C59-BCE3-4A1C8C738596}" sibTransId="{A302571B-5912-417B-814A-8E0741D2597A}"/>
    <dgm:cxn modelId="{6C990A7E-2709-4D58-A910-F0AEE4D71406}" type="presOf" srcId="{98252415-194A-4AEF-AB60-A524838E42E7}" destId="{9046DF11-835A-4203-804A-37565FE44BCE}" srcOrd="1" destOrd="0" presId="urn:microsoft.com/office/officeart/2008/layout/HalfCircleOrganizationChart"/>
    <dgm:cxn modelId="{17D46C80-E1EC-495E-91FC-45798C404163}" srcId="{7343E84A-642E-4F2E-B137-3D0B96093A6B}" destId="{7AFD9315-121A-4081-84C2-0EE11EE51891}" srcOrd="1" destOrd="0" parTransId="{EDFACBF0-B391-40D9-8AFD-623B2A78303C}" sibTransId="{C4201BC1-80F2-41A3-BDD7-6A8A58768BCE}"/>
    <dgm:cxn modelId="{27527E80-C1F5-4FC3-A36F-49472BED5727}" type="presOf" srcId="{E0E869E7-3F1F-4B8C-8F8B-EE96882B9662}" destId="{7B0F9D2C-EB38-4D5E-B488-EC93DF715342}" srcOrd="0" destOrd="0" presId="urn:microsoft.com/office/officeart/2008/layout/HalfCircleOrganizationChart"/>
    <dgm:cxn modelId="{F5D1DA80-0017-4547-B573-058D2C8A102A}" type="presOf" srcId="{4206CDB5-0904-4E6C-BA8C-52ECF7A8530A}" destId="{DF6B99B7-A268-4FB7-B7EF-043F37A4063E}" srcOrd="0" destOrd="0" presId="urn:microsoft.com/office/officeart/2008/layout/HalfCircleOrganizationChart"/>
    <dgm:cxn modelId="{2057D781-9CA6-474B-8B5B-DF8561546E60}" type="presOf" srcId="{FABC16B8-751B-4AF9-968E-360E18DC3197}" destId="{1F98EF8E-7B9B-4F92-88AD-54E85BCC9B00}" srcOrd="0" destOrd="0" presId="urn:microsoft.com/office/officeart/2008/layout/HalfCircleOrganizationChart"/>
    <dgm:cxn modelId="{8B2AF482-7F4B-49CC-9D7A-F81E82D7D9BA}" type="presOf" srcId="{C6C24EA5-AB1D-47AE-9BE1-B09F33D995D5}" destId="{F8F57BCD-C684-413B-90E8-41D981AB77F5}" srcOrd="0" destOrd="0" presId="urn:microsoft.com/office/officeart/2008/layout/HalfCircleOrganizationChart"/>
    <dgm:cxn modelId="{6F041D84-F0E4-4011-A3C6-002CAA5E348A}" type="presOf" srcId="{6238DB48-5DAC-4DD6-94DE-2108F6BFFB08}" destId="{583FABF0-B105-47B7-9034-9C8FF30459EC}" srcOrd="0" destOrd="0" presId="urn:microsoft.com/office/officeart/2008/layout/HalfCircleOrganizationChart"/>
    <dgm:cxn modelId="{E8C74484-CF3C-419A-BA68-0F64B9E34CAB}" srcId="{075B1887-39FE-4BE9-AD01-81F827996900}" destId="{85579673-4599-4E3C-8911-4EF7731EFB24}" srcOrd="2" destOrd="0" parTransId="{361FF14A-1B92-4C00-9AA2-5A5C8DCED20F}" sibTransId="{ADD80037-9588-4B3D-A527-F9CDCB8C9BAA}"/>
    <dgm:cxn modelId="{C0C23D88-BDB2-40E7-B76C-CC52EC1C746C}" type="presOf" srcId="{26B83672-5F55-4DFA-9C6E-AE15C7315BF9}" destId="{D5ED178C-9472-4EDC-B4D1-D581102BE82C}" srcOrd="0" destOrd="0" presId="urn:microsoft.com/office/officeart/2008/layout/HalfCircleOrganizationChart"/>
    <dgm:cxn modelId="{89605488-E01A-422F-BBB6-5BC4C17D0915}" type="presOf" srcId="{3DF10A1F-6844-4EB7-B407-B7581358277F}" destId="{AA2EE397-F6BD-4257-93F7-C5CAA0B592BA}" srcOrd="0" destOrd="0" presId="urn:microsoft.com/office/officeart/2008/layout/HalfCircleOrganizationChart"/>
    <dgm:cxn modelId="{FE9B8988-0848-44C7-A05E-4843F4F4E90A}" srcId="{ECDAC167-F61A-49F2-A670-2CF3D54BC785}" destId="{7343E84A-642E-4F2E-B137-3D0B96093A6B}" srcOrd="0" destOrd="0" parTransId="{03FE5DB9-F975-483B-B0E0-2A48F54FEDD2}" sibTransId="{5E0C55D8-9699-47BA-9A91-509814744EF2}"/>
    <dgm:cxn modelId="{38BEB78A-8E56-42BC-83C8-2A11E80D7497}" srcId="{ECDAC167-F61A-49F2-A670-2CF3D54BC785}" destId="{B875EC73-601C-4D7A-ABDE-105B0A0A7953}" srcOrd="4" destOrd="0" parTransId="{93566EFD-66AC-4891-A78D-460AFDCD663B}" sibTransId="{11D7045D-43C8-47BD-864D-A38B19DA2EBA}"/>
    <dgm:cxn modelId="{C69E4B8B-2D83-4DE1-803E-423C34084229}" type="presOf" srcId="{075B1887-39FE-4BE9-AD01-81F827996900}" destId="{0E57BEAF-747B-4851-A0D1-8BADB893FC46}" srcOrd="0" destOrd="0" presId="urn:microsoft.com/office/officeart/2008/layout/HalfCircleOrganizationChart"/>
    <dgm:cxn modelId="{F2A9018C-3C55-4791-AF0D-04BDC4D02FC4}" srcId="{075B1887-39FE-4BE9-AD01-81F827996900}" destId="{204AFEA4-31E9-4415-ADB0-C63EFF006277}" srcOrd="0" destOrd="0" parTransId="{5E3D64F5-8BD9-40D8-88A7-86B4763EB6C9}" sibTransId="{72E07E9C-ED56-4CD6-A5B9-26D16186AB21}"/>
    <dgm:cxn modelId="{7239D88C-9D1A-4402-B4BE-76FEAAC39C1D}" type="presOf" srcId="{7953F097-F2B8-4D5E-B75E-4FD92DFE8550}" destId="{838E0AFB-7E9E-4820-B452-0884526C9452}" srcOrd="0" destOrd="0" presId="urn:microsoft.com/office/officeart/2008/layout/HalfCircleOrganizationChart"/>
    <dgm:cxn modelId="{07165F90-FF29-4560-A14A-A05489225139}" srcId="{075B1887-39FE-4BE9-AD01-81F827996900}" destId="{FAE8CCCD-78EB-4424-91A3-DBEBEF58068F}" srcOrd="1" destOrd="0" parTransId="{15232E52-CBFD-4965-AFB4-EDCC79ADD9CD}" sibTransId="{91B61295-4E14-4F60-B806-D406502DC580}"/>
    <dgm:cxn modelId="{ADB18091-2575-49B5-9686-64A6F9486675}" srcId="{7343E84A-642E-4F2E-B137-3D0B96093A6B}" destId="{316D0498-29F6-472B-97A7-1667BE5E7D5D}" srcOrd="3" destOrd="0" parTransId="{EB4F4B16-60A8-4515-8E4F-FB311E986908}" sibTransId="{0E4D1E42-9201-4F79-BE86-9104F94FE167}"/>
    <dgm:cxn modelId="{D4EA9491-2C7F-42BB-A2E6-A110354494F4}" type="presOf" srcId="{CCFFC334-A507-4219-A3F0-CD3EDDBADD95}" destId="{8ABA6771-E833-4E41-9671-20CAAE0BD4B5}" srcOrd="1" destOrd="0" presId="urn:microsoft.com/office/officeart/2008/layout/HalfCircleOrganizationChart"/>
    <dgm:cxn modelId="{545EFE91-D2E5-44E5-A57A-0F9A225D52CC}" srcId="{98900CAA-AC36-440D-A764-1D361E562E08}" destId="{8C15E72A-2A7E-417B-AD0A-B27CBDC63C5F}" srcOrd="2" destOrd="0" parTransId="{7953F097-F2B8-4D5E-B75E-4FD92DFE8550}" sibTransId="{AEFB159E-FCF3-4D61-9CB6-210F9E6A20A6}"/>
    <dgm:cxn modelId="{E055CD96-A50B-46D9-8909-F0E16CCBA604}" type="presOf" srcId="{8908AD98-6088-4F64-9E0A-E98C4BEC8EC2}" destId="{2814E4EE-DF64-426E-A83A-00A9A13AEE66}" srcOrd="1" destOrd="0" presId="urn:microsoft.com/office/officeart/2008/layout/HalfCircleOrganizationChart"/>
    <dgm:cxn modelId="{56916B98-AF04-4ECE-ACAE-51D1D8131213}" type="presOf" srcId="{ACBE9ABB-F3D6-46B1-B2C6-26D75C2FB1A3}" destId="{516EB745-8954-4F27-AC7A-22D48ADE6768}" srcOrd="0" destOrd="0" presId="urn:microsoft.com/office/officeart/2008/layout/HalfCircleOrganizationChart"/>
    <dgm:cxn modelId="{6DA28E98-9D14-4215-B8A3-0BC91081AE60}" type="presOf" srcId="{C45C5444-0858-48CA-861D-9166E83A66A5}" destId="{D6B9446C-8769-4166-AC30-5D0A59E3BE87}" srcOrd="1" destOrd="0" presId="urn:microsoft.com/office/officeart/2008/layout/HalfCircleOrganizationChart"/>
    <dgm:cxn modelId="{66C6249A-C2D9-483C-82C3-3D25D07C24E5}" type="presOf" srcId="{8971E177-0581-46E7-A602-02E3B6D7498D}" destId="{578D9844-8C2C-4E2F-9599-1241BF8DA8C9}" srcOrd="0" destOrd="0" presId="urn:microsoft.com/office/officeart/2008/layout/HalfCircleOrganizationChart"/>
    <dgm:cxn modelId="{C0A5599A-D596-40CE-952F-4F8AF5B5EB02}" type="presOf" srcId="{DEF49667-2907-4F08-90B3-93F0889D713C}" destId="{405B587C-C00D-4B1C-8720-2F4875EAAA8E}" srcOrd="0" destOrd="0" presId="urn:microsoft.com/office/officeart/2008/layout/HalfCircleOrganizationChart"/>
    <dgm:cxn modelId="{2861019B-EA7A-49CD-BDCE-101E6A90E171}" type="presOf" srcId="{8D00F396-71B4-4856-A2B9-CC45648FDF4E}" destId="{CF11E7EA-36F6-4C21-BA92-73061F56D6B0}" srcOrd="0" destOrd="0" presId="urn:microsoft.com/office/officeart/2008/layout/HalfCircleOrganizationChart"/>
    <dgm:cxn modelId="{A07A2B9C-9DB2-455C-9A6A-3470A6F54C9F}" type="presOf" srcId="{E124EF75-5EBA-4786-8691-0A78ADD2F863}" destId="{56B6326D-C0A3-46B0-9172-5CDF7DD422C0}" srcOrd="0" destOrd="0" presId="urn:microsoft.com/office/officeart/2008/layout/HalfCircleOrganizationChart"/>
    <dgm:cxn modelId="{0A57B69E-2ED6-49C9-B3FB-BF33A7CD7B1E}" type="presOf" srcId="{1E49973D-D0CD-479E-A236-D7CBD77ECE1A}" destId="{531D194B-F96D-4356-B338-956345589B6F}" srcOrd="0" destOrd="0" presId="urn:microsoft.com/office/officeart/2008/layout/HalfCircleOrganizationChart"/>
    <dgm:cxn modelId="{FDC7FCA0-0195-4017-8181-D633BAD85A71}" type="presOf" srcId="{A5B1006A-F4BD-4A3D-8E38-2DDDAA177551}" destId="{DA411987-0994-4B2A-9183-09C4013F75EB}" srcOrd="0" destOrd="0" presId="urn:microsoft.com/office/officeart/2008/layout/HalfCircleOrganizationChart"/>
    <dgm:cxn modelId="{92D718A2-BE74-454E-BE5F-5D8CCEB5B2A8}" srcId="{B875EC73-601C-4D7A-ABDE-105B0A0A7953}" destId="{DEF49667-2907-4F08-90B3-93F0889D713C}" srcOrd="2" destOrd="0" parTransId="{D7C9C5D7-90BF-494B-9BB0-E6AC279B3838}" sibTransId="{1E83EFB0-0D1C-4D08-A929-78707907F8E5}"/>
    <dgm:cxn modelId="{9EC430A5-25BE-4E6B-B6BD-B2DAC7C258EB}" type="presOf" srcId="{EDFACBF0-B391-40D9-8AFD-623B2A78303C}" destId="{938B02CF-C95B-4B56-80F6-D9F64BE2EB27}" srcOrd="0" destOrd="0" presId="urn:microsoft.com/office/officeart/2008/layout/HalfCircleOrganizationChart"/>
    <dgm:cxn modelId="{A3D56DA6-3648-44F8-AB93-6258E39E7E2D}" type="presOf" srcId="{DEF49667-2907-4F08-90B3-93F0889D713C}" destId="{1FF16F7A-C43B-4D38-B2E4-2ACCC3B74563}" srcOrd="1" destOrd="0" presId="urn:microsoft.com/office/officeart/2008/layout/HalfCircleOrganizationChart"/>
    <dgm:cxn modelId="{7CD884AB-A4C2-4C14-825A-AF83BE1711C8}" srcId="{26B83672-5F55-4DFA-9C6E-AE15C7315BF9}" destId="{C45C5444-0858-48CA-861D-9166E83A66A5}" srcOrd="1" destOrd="0" parTransId="{A25B7B9F-1533-42B4-930C-737E8C721C1D}" sibTransId="{6CFC7207-91AC-41C1-ABAA-DF5F00EED47C}"/>
    <dgm:cxn modelId="{569B5EAD-CB9E-49E7-A6CA-BB40886C5B9E}" type="presOf" srcId="{15232E52-CBFD-4965-AFB4-EDCC79ADD9CD}" destId="{E99F9348-F97A-4FBB-9472-763D5CAE5171}" srcOrd="0" destOrd="0" presId="urn:microsoft.com/office/officeart/2008/layout/HalfCircleOrganizationChart"/>
    <dgm:cxn modelId="{256DE9AF-2EFC-4EC6-997F-E15679B70A0A}" srcId="{ECDAC167-F61A-49F2-A670-2CF3D54BC785}" destId="{6238DB48-5DAC-4DD6-94DE-2108F6BFFB08}" srcOrd="3" destOrd="0" parTransId="{5C969D67-F7D3-4F95-89DB-13CF419740F2}" sibTransId="{2A6C354D-BD6B-4B23-AE9D-25A6003A194E}"/>
    <dgm:cxn modelId="{28FA2CB0-87C5-4C8D-B3B1-3E7440897581}" type="presOf" srcId="{C45C5444-0858-48CA-861D-9166E83A66A5}" destId="{0EEC646A-4BBF-4A11-BC33-8A11802CD826}" srcOrd="0" destOrd="0" presId="urn:microsoft.com/office/officeart/2008/layout/HalfCircleOrganizationChart"/>
    <dgm:cxn modelId="{0AA8EBB0-61B6-4C95-8A5F-3052E4524408}" type="presOf" srcId="{F8E8AB23-C3E3-4C27-B382-C9A7B22C117F}" destId="{50AD1AFC-AB25-4956-888E-61158C7C1DA3}" srcOrd="0" destOrd="0" presId="urn:microsoft.com/office/officeart/2008/layout/HalfCircleOrganizationChart"/>
    <dgm:cxn modelId="{041271B1-52DC-4375-9332-2934E0754F2A}" type="presOf" srcId="{EC71ABAB-D298-4645-ACF1-EC728F94BA3C}" destId="{5964FFB7-9F1B-44F3-8367-E7E7C50346F3}" srcOrd="1" destOrd="0" presId="urn:microsoft.com/office/officeart/2008/layout/HalfCircleOrganizationChart"/>
    <dgm:cxn modelId="{72D829B2-9033-4835-B18E-7C8C72E8BE62}" type="presOf" srcId="{833BCFC5-80A1-49E9-AB06-3DA076100FC8}" destId="{DCEC17F9-3202-46FE-84BA-9FF15293080A}" srcOrd="1" destOrd="0" presId="urn:microsoft.com/office/officeart/2008/layout/HalfCircleOrganizationChart"/>
    <dgm:cxn modelId="{F72CDBB5-D928-4F6F-ACDE-11AD6EE052FB}" type="presOf" srcId="{7343E84A-642E-4F2E-B137-3D0B96093A6B}" destId="{95F29951-F993-40E4-A6B6-EFC4DD9883FA}" srcOrd="1" destOrd="0" presId="urn:microsoft.com/office/officeart/2008/layout/HalfCircleOrganizationChart"/>
    <dgm:cxn modelId="{4E6A03B6-A1B2-49CF-BED6-E076E87D2A27}" type="presOf" srcId="{85579673-4599-4E3C-8911-4EF7731EFB24}" destId="{AC45D97A-FF8F-4BAF-96F6-E9337E253C8C}" srcOrd="0" destOrd="0" presId="urn:microsoft.com/office/officeart/2008/layout/HalfCircleOrganizationChart"/>
    <dgm:cxn modelId="{253996B6-0D7D-498A-81DC-6BE9CADE898F}" type="presOf" srcId="{080D81EE-25D9-47BC-9837-8BF59622798B}" destId="{3E165B7E-EB82-4102-B15F-A13B21A5CD4A}" srcOrd="0" destOrd="0" presId="urn:microsoft.com/office/officeart/2008/layout/HalfCircleOrganizationChart"/>
    <dgm:cxn modelId="{7848F3B6-E3FE-4DA2-8DF8-E25554A002A5}" srcId="{98900CAA-AC36-440D-A764-1D361E562E08}" destId="{05E2CCBB-25C4-46AD-A944-BB46D863AA3E}" srcOrd="0" destOrd="0" parTransId="{2909D127-5EAB-47C6-8A9A-46FE92B90858}" sibTransId="{2FF31D35-7460-48E8-B70A-C43881D8E3EC}"/>
    <dgm:cxn modelId="{8FF5F5BA-414D-4F98-8C46-A44F1DC7592C}" srcId="{075B1887-39FE-4BE9-AD01-81F827996900}" destId="{6A5F611F-7C32-45C1-8607-7C02333A8268}" srcOrd="5" destOrd="0" parTransId="{C6C24EA5-AB1D-47AE-9BE1-B09F33D995D5}" sibTransId="{55472A6A-67CA-4024-A3FA-FD43A05FF69E}"/>
    <dgm:cxn modelId="{F38421BD-8BF6-4FF9-9801-26385DF4943B}" type="presOf" srcId="{7AFD9315-121A-4081-84C2-0EE11EE51891}" destId="{37E93501-D2A8-4B66-BF9A-E9713288A670}" srcOrd="0" destOrd="0" presId="urn:microsoft.com/office/officeart/2008/layout/HalfCircleOrganizationChart"/>
    <dgm:cxn modelId="{5DEF2CBF-E5F5-40B3-B801-FAA01A7B6E87}" type="presOf" srcId="{BB259B7E-4D72-4BF8-952F-901B71019A6E}" destId="{E7CFE765-EF81-40CC-92B1-06F68739A361}" srcOrd="0" destOrd="0" presId="urn:microsoft.com/office/officeart/2008/layout/HalfCircleOrganizationChart"/>
    <dgm:cxn modelId="{25576DBF-8614-4A6B-B1D9-735475E9C3F5}" srcId="{B875EC73-601C-4D7A-ABDE-105B0A0A7953}" destId="{37414E30-5A13-43EB-BC78-5C4B23663A5A}" srcOrd="0" destOrd="0" parTransId="{F8E8AB23-C3E3-4C27-B382-C9A7B22C117F}" sibTransId="{6C72FA4A-AB28-42CE-A8B5-964D15958E0C}"/>
    <dgm:cxn modelId="{1CC738C0-E924-49EC-8178-A73CC60E2A37}" type="presOf" srcId="{32D8378C-A237-4E3C-AEF1-5E0624076ECF}" destId="{541C320A-AB2E-49D9-BD9F-CDBA5C1FB4C6}" srcOrd="0" destOrd="0" presId="urn:microsoft.com/office/officeart/2008/layout/HalfCircleOrganizationChart"/>
    <dgm:cxn modelId="{DE0A9BC0-384F-4446-84FE-102FA24FCDD9}" type="presOf" srcId="{5C969D67-F7D3-4F95-89DB-13CF419740F2}" destId="{F832716B-B163-41FD-98EA-A95BCAC64B51}" srcOrd="0" destOrd="0" presId="urn:microsoft.com/office/officeart/2008/layout/HalfCircleOrganizationChart"/>
    <dgm:cxn modelId="{94CEC4C2-B277-4A95-83B9-028FB2258AB1}" srcId="{316D0498-29F6-472B-97A7-1667BE5E7D5D}" destId="{EC71ABAB-D298-4645-ACF1-EC728F94BA3C}" srcOrd="2" destOrd="0" parTransId="{5377205A-7249-4845-85C1-87B0DD8BAAAE}" sibTransId="{9081C119-206C-4583-A2F8-A9AB5A6D2A9A}"/>
    <dgm:cxn modelId="{2EAFBEC3-E0B6-44B5-9EEA-667C57DC4DF7}" type="presOf" srcId="{05E2CCBB-25C4-46AD-A944-BB46D863AA3E}" destId="{10620364-5180-43A3-99F8-BF41C82AE723}" srcOrd="1" destOrd="0" presId="urn:microsoft.com/office/officeart/2008/layout/HalfCircleOrganizationChart"/>
    <dgm:cxn modelId="{B65ACEC7-22B1-4982-89EF-DFEBE4EBCEE3}" type="presOf" srcId="{316D0498-29F6-472B-97A7-1667BE5E7D5D}" destId="{310B0811-9775-452F-949A-391AE2D4F657}" srcOrd="0" destOrd="0" presId="urn:microsoft.com/office/officeart/2008/layout/HalfCircleOrganizationChart"/>
    <dgm:cxn modelId="{56CBE5C8-6ACA-4599-9EA2-64C0601CA158}" type="presOf" srcId="{316D0498-29F6-472B-97A7-1667BE5E7D5D}" destId="{FF8B77BF-B7C7-4DF3-AC6E-0C0F33FE8819}" srcOrd="1" destOrd="0" presId="urn:microsoft.com/office/officeart/2008/layout/HalfCircleOrganizationChart"/>
    <dgm:cxn modelId="{17E425CD-5461-465C-9507-4E631B72048F}" type="presOf" srcId="{98900CAA-AC36-440D-A764-1D361E562E08}" destId="{66503A01-94DE-4E4F-992D-752A314BDE58}" srcOrd="0" destOrd="0" presId="urn:microsoft.com/office/officeart/2008/layout/HalfCircleOrganizationChart"/>
    <dgm:cxn modelId="{7CB00DD0-2166-43A6-8E1B-EA018C330A8D}" type="presOf" srcId="{A25B7B9F-1533-42B4-930C-737E8C721C1D}" destId="{4F59A054-55A8-4D81-B78C-7C4023E31F46}" srcOrd="0" destOrd="0" presId="urn:microsoft.com/office/officeart/2008/layout/HalfCircleOrganizationChart"/>
    <dgm:cxn modelId="{A65543D3-390C-4042-9A68-2F3FA10AED4B}" type="presOf" srcId="{37414E30-5A13-43EB-BC78-5C4B23663A5A}" destId="{264FEC64-1991-4827-953F-1585450FD45A}" srcOrd="1" destOrd="0" presId="urn:microsoft.com/office/officeart/2008/layout/HalfCircleOrganizationChart"/>
    <dgm:cxn modelId="{5C4CE5D3-66FD-4AF0-A3AA-3FA2F07A7509}" type="presOf" srcId="{FCDF0EE0-DFFA-4DD7-8D60-6005F45B007F}" destId="{0104EAC9-CBE4-4043-A5DC-A2CAB24AE527}" srcOrd="1" destOrd="0" presId="urn:microsoft.com/office/officeart/2008/layout/HalfCircleOrganizationChart"/>
    <dgm:cxn modelId="{05A8C3D6-623B-45B2-96E2-24986AA8A118}" type="presOf" srcId="{9BBE72CB-6D54-4A42-9FC6-84D9FCCAAA84}" destId="{54B0C4CF-EFA5-4E77-8EBB-AB48F8765F6B}" srcOrd="0" destOrd="0" presId="urn:microsoft.com/office/officeart/2008/layout/HalfCircleOrganizationChart"/>
    <dgm:cxn modelId="{162AD1D8-2EF8-4AA7-B0CE-1A52F31C43EB}" type="presOf" srcId="{29CE4FA8-F447-41D0-A7B3-BB10DD3E6BA7}" destId="{EEFC0D9C-200F-4E6D-A9FF-E0FAC105FF33}" srcOrd="1" destOrd="0" presId="urn:microsoft.com/office/officeart/2008/layout/HalfCircleOrganizationChart"/>
    <dgm:cxn modelId="{31961CD9-465E-4164-80C4-8599139E9123}" type="presOf" srcId="{D7C588BC-A0E2-4920-A6AE-ED68D89002FB}" destId="{5F7972D6-4541-4990-AD79-535C407E110E}" srcOrd="0" destOrd="0" presId="urn:microsoft.com/office/officeart/2008/layout/HalfCircleOrganizationChart"/>
    <dgm:cxn modelId="{D8F290DA-C77D-4CEB-9C12-77134996BD23}" srcId="{7AFD9315-121A-4081-84C2-0EE11EE51891}" destId="{FCDF0EE0-DFFA-4DD7-8D60-6005F45B007F}" srcOrd="1" destOrd="0" parTransId="{E651DB08-D056-48DA-880C-75CB2F1D00C2}" sibTransId="{C9D7DDF3-A097-4DD0-A557-1FAF304F2AA9}"/>
    <dgm:cxn modelId="{88DAD3DA-1394-4308-BF8E-4887D48594E5}" type="presOf" srcId="{6A5F611F-7C32-45C1-8607-7C02333A8268}" destId="{73B6F7B8-A11D-4FAD-9E9C-C33C3EB242D7}" srcOrd="0" destOrd="0" presId="urn:microsoft.com/office/officeart/2008/layout/HalfCircleOrganizationChart"/>
    <dgm:cxn modelId="{E35E99DB-10E6-4EAD-AB9E-635819C7D7FD}" type="presOf" srcId="{85579673-4599-4E3C-8911-4EF7731EFB24}" destId="{46761E1A-91B0-4DA2-8603-4FB1D1720E1F}" srcOrd="1" destOrd="0" presId="urn:microsoft.com/office/officeart/2008/layout/HalfCircleOrganizationChart"/>
    <dgm:cxn modelId="{4A2113DC-1CDF-4F5C-B91A-0B80916BF785}" type="presOf" srcId="{D79375F4-F33E-4CA4-B390-90C119B4E2DC}" destId="{D2D39F22-59DE-420E-8232-0EA5B0F0DCEE}" srcOrd="0" destOrd="0" presId="urn:microsoft.com/office/officeart/2008/layout/HalfCircleOrganizationChart"/>
    <dgm:cxn modelId="{22F061E3-1B0E-4664-8260-BC11882F28D9}" type="presOf" srcId="{8C15E72A-2A7E-417B-AD0A-B27CBDC63C5F}" destId="{B8C0336A-B301-4397-9BDF-53BEA8732CA0}" srcOrd="1" destOrd="0" presId="urn:microsoft.com/office/officeart/2008/layout/HalfCircleOrganizationChart"/>
    <dgm:cxn modelId="{FCAFE2E3-9D12-4DDE-82FF-6C63228E9DCC}" type="presOf" srcId="{77078A59-A574-4E2D-A939-FE87638E198A}" destId="{3146F50C-81AA-48BE-88CC-F3F30B85D4B0}" srcOrd="0" destOrd="0" presId="urn:microsoft.com/office/officeart/2008/layout/HalfCircleOrganizationChart"/>
    <dgm:cxn modelId="{10054EE4-69E5-41D4-8814-EFA0DCC636FC}" type="presOf" srcId="{37414E30-5A13-43EB-BC78-5C4B23663A5A}" destId="{7547B003-853B-45C2-8C4E-23F7BC9D38A5}" srcOrd="0" destOrd="0" presId="urn:microsoft.com/office/officeart/2008/layout/HalfCircleOrganizationChart"/>
    <dgm:cxn modelId="{70B928EA-06A7-4034-9EAE-3C0F11492D5C}" type="presOf" srcId="{7343E84A-642E-4F2E-B137-3D0B96093A6B}" destId="{8DF3005F-D68D-4472-A5FA-CA62F0E64760}" srcOrd="0" destOrd="0" presId="urn:microsoft.com/office/officeart/2008/layout/HalfCircleOrganizationChart"/>
    <dgm:cxn modelId="{81BDD0EF-DC0C-42BC-9CBD-E78EC75F427D}" type="presOf" srcId="{A5B1006A-F4BD-4A3D-8E38-2DDDAA177551}" destId="{7375884A-0E2B-45B7-BBB6-D1BB7A84B520}" srcOrd="1" destOrd="0" presId="urn:microsoft.com/office/officeart/2008/layout/HalfCircleOrganizationChart"/>
    <dgm:cxn modelId="{B5D4F1F0-D50A-44B8-85AD-4CEEA2463A99}" type="presOf" srcId="{98252415-194A-4AEF-AB60-A524838E42E7}" destId="{AC5B3C09-5A73-48DB-A8D5-E92A0AF86916}" srcOrd="0" destOrd="0" presId="urn:microsoft.com/office/officeart/2008/layout/HalfCircleOrganizationChart"/>
    <dgm:cxn modelId="{C192CBF1-154D-4C16-A891-565623F69741}" srcId="{7343E84A-642E-4F2E-B137-3D0B96093A6B}" destId="{98900CAA-AC36-440D-A764-1D361E562E08}" srcOrd="2" destOrd="0" parTransId="{4206CDB5-0904-4E6C-BA8C-52ECF7A8530A}" sibTransId="{58C9A28B-A18E-4BA4-B224-A0495101E011}"/>
    <dgm:cxn modelId="{7C3644F3-E990-41DA-BCBC-D900455FFD50}" type="presOf" srcId="{F93639DC-4F1E-4CF3-9E23-28C029F345C2}" destId="{ECADAD50-3067-4B53-8E64-F6E4B4889618}" srcOrd="0" destOrd="0" presId="urn:microsoft.com/office/officeart/2008/layout/HalfCircleOrganizationChart"/>
    <dgm:cxn modelId="{CDD6A1F4-206B-4CFE-83A3-166F80B888C8}" type="presOf" srcId="{ACBE9ABB-F3D6-46B1-B2C6-26D75C2FB1A3}" destId="{52952EC1-4322-4F39-B011-D3DAEECB89FF}" srcOrd="1" destOrd="0" presId="urn:microsoft.com/office/officeart/2008/layout/HalfCircleOrganizationChart"/>
    <dgm:cxn modelId="{E2B58DF7-B46E-46FF-889E-2AD8C5C489B4}" type="presOf" srcId="{03FE5DB9-F975-483B-B0E0-2A48F54FEDD2}" destId="{CB7E4B75-4AB4-4B67-815D-8E1C6A0FB51C}" srcOrd="0" destOrd="0" presId="urn:microsoft.com/office/officeart/2008/layout/HalfCircleOrganizationChart"/>
    <dgm:cxn modelId="{ABE234F8-CD7E-41A3-BCE2-DCFEFF459977}" srcId="{316D0498-29F6-472B-97A7-1667BE5E7D5D}" destId="{FFBE86BB-A789-4429-AE71-57D94CD80758}" srcOrd="0" destOrd="0" parTransId="{3DF10A1F-6844-4EB7-B407-B7581358277F}" sibTransId="{E62CE818-2D9F-4DC9-B5DA-D64FA3CBBEE7}"/>
    <dgm:cxn modelId="{D07C4AF9-9286-4943-94C6-8BB1ABBB5163}" type="presOf" srcId="{FAE8CCCD-78EB-4424-91A3-DBEBEF58068F}" destId="{0D91E7E9-0218-40EF-9695-993614D89D4F}" srcOrd="0" destOrd="0" presId="urn:microsoft.com/office/officeart/2008/layout/HalfCircleOrganizationChart"/>
    <dgm:cxn modelId="{61664DFA-DBCE-4055-93A0-3B1AEE8499C2}" srcId="{402F1AA1-2114-40B4-9F5D-9BEA2973D13E}" destId="{26B83672-5F55-4DFA-9C6E-AE15C7315BF9}" srcOrd="0" destOrd="0" parTransId="{2EAF97FB-D7CA-4D6A-BA77-B56CFA5EFE53}" sibTransId="{2EDACB3F-2D45-4FD4-B35D-BF449E38DC2C}"/>
    <dgm:cxn modelId="{511702FB-E4D2-4A95-8C5C-D11C8DF5E76D}" type="presOf" srcId="{8C15E72A-2A7E-417B-AD0A-B27CBDC63C5F}" destId="{545E7341-266F-4A85-B24C-4DD268C03421}" srcOrd="0" destOrd="0" presId="urn:microsoft.com/office/officeart/2008/layout/HalfCircleOrganizationChart"/>
    <dgm:cxn modelId="{DF9E54FF-219B-4D11-8206-83DC0FB76473}" type="presOf" srcId="{1E36C8C9-8F27-41C6-ABCE-8E7DBA508D47}" destId="{6D84DA09-878C-41C6-82EB-FE5F010E423C}" srcOrd="0" destOrd="0" presId="urn:microsoft.com/office/officeart/2008/layout/HalfCircleOrganizationChart"/>
    <dgm:cxn modelId="{07119A12-0682-4D06-8F91-B607AA6D50BD}" type="presParOf" srcId="{1D77CC56-47CD-4BFA-9AF1-C4C12511EA62}" destId="{D05597D8-B2D3-4CFB-957F-6597F06CEF12}" srcOrd="0" destOrd="0" presId="urn:microsoft.com/office/officeart/2008/layout/HalfCircleOrganizationChart"/>
    <dgm:cxn modelId="{91F8F74F-B924-4943-B553-165D48C98AEB}" type="presParOf" srcId="{D05597D8-B2D3-4CFB-957F-6597F06CEF12}" destId="{85704523-1D2F-4132-8ADA-1BEFD8B5D7E7}" srcOrd="0" destOrd="0" presId="urn:microsoft.com/office/officeart/2008/layout/HalfCircleOrganizationChart"/>
    <dgm:cxn modelId="{A4D1DDE4-4C7C-4986-8B69-11CA4E2CDC50}" type="presParOf" srcId="{85704523-1D2F-4132-8ADA-1BEFD8B5D7E7}" destId="{3FE9AD6A-799A-4201-8E91-B5A8B0BFD8D5}" srcOrd="0" destOrd="0" presId="urn:microsoft.com/office/officeart/2008/layout/HalfCircleOrganizationChart"/>
    <dgm:cxn modelId="{75EB20AF-7A48-44E4-B479-EFE15F9EE117}" type="presParOf" srcId="{85704523-1D2F-4132-8ADA-1BEFD8B5D7E7}" destId="{0A507811-5AFE-4932-A6FE-A90306AC30B0}" srcOrd="1" destOrd="0" presId="urn:microsoft.com/office/officeart/2008/layout/HalfCircleOrganizationChart"/>
    <dgm:cxn modelId="{906CA93A-F059-4DB0-9557-C10187929C1C}" type="presParOf" srcId="{85704523-1D2F-4132-8ADA-1BEFD8B5D7E7}" destId="{625D5F16-2607-4C96-AC9E-1250A2CCE956}" srcOrd="2" destOrd="0" presId="urn:microsoft.com/office/officeart/2008/layout/HalfCircleOrganizationChart"/>
    <dgm:cxn modelId="{358E2C4A-2EFC-4713-813A-A40155DB993E}" type="presParOf" srcId="{85704523-1D2F-4132-8ADA-1BEFD8B5D7E7}" destId="{AAF1EE6D-0EC3-4F58-AD0D-B24B9C13CB8C}" srcOrd="3" destOrd="0" presId="urn:microsoft.com/office/officeart/2008/layout/HalfCircleOrganizationChart"/>
    <dgm:cxn modelId="{FD5F9122-55FF-4CD0-A518-C7C0795A83B2}" type="presParOf" srcId="{D05597D8-B2D3-4CFB-957F-6597F06CEF12}" destId="{BAC1B543-3493-49E7-9CE8-AC5D95B464D4}" srcOrd="1" destOrd="0" presId="urn:microsoft.com/office/officeart/2008/layout/HalfCircleOrganizationChart"/>
    <dgm:cxn modelId="{5972A278-4DD9-4B5D-93C8-8923597BF46F}" type="presParOf" srcId="{BAC1B543-3493-49E7-9CE8-AC5D95B464D4}" destId="{CB7E4B75-4AB4-4B67-815D-8E1C6A0FB51C}" srcOrd="0" destOrd="0" presId="urn:microsoft.com/office/officeart/2008/layout/HalfCircleOrganizationChart"/>
    <dgm:cxn modelId="{3A69EA01-90B9-4F75-9DD2-41A6F61B97EB}" type="presParOf" srcId="{BAC1B543-3493-49E7-9CE8-AC5D95B464D4}" destId="{BC61E07E-95CA-433C-A178-4E4916AF0D1B}" srcOrd="1" destOrd="0" presId="urn:microsoft.com/office/officeart/2008/layout/HalfCircleOrganizationChart"/>
    <dgm:cxn modelId="{A277D3FE-13E2-47CC-86FC-356457914B9E}" type="presParOf" srcId="{BC61E07E-95CA-433C-A178-4E4916AF0D1B}" destId="{1B93D9B7-6940-4B55-83E5-1D35FE94FE2E}" srcOrd="0" destOrd="0" presId="urn:microsoft.com/office/officeart/2008/layout/HalfCircleOrganizationChart"/>
    <dgm:cxn modelId="{734F1F4B-1C78-4E72-8F12-E8097B0DE009}" type="presParOf" srcId="{1B93D9B7-6940-4B55-83E5-1D35FE94FE2E}" destId="{8DF3005F-D68D-4472-A5FA-CA62F0E64760}" srcOrd="0" destOrd="0" presId="urn:microsoft.com/office/officeart/2008/layout/HalfCircleOrganizationChart"/>
    <dgm:cxn modelId="{95F6043F-6411-44FD-8299-A3B0DA323E67}" type="presParOf" srcId="{1B93D9B7-6940-4B55-83E5-1D35FE94FE2E}" destId="{370BB847-17E8-46FE-8364-6EAB5FAB870E}" srcOrd="1" destOrd="0" presId="urn:microsoft.com/office/officeart/2008/layout/HalfCircleOrganizationChart"/>
    <dgm:cxn modelId="{29BD8927-8DE2-41B1-95C6-0D2F7EF5994D}" type="presParOf" srcId="{1B93D9B7-6940-4B55-83E5-1D35FE94FE2E}" destId="{CE69D7E5-E84E-4E04-AB11-C44093D058A8}" srcOrd="2" destOrd="0" presId="urn:microsoft.com/office/officeart/2008/layout/HalfCircleOrganizationChart"/>
    <dgm:cxn modelId="{03DA3576-CF81-49F0-81C7-FAB4AC07D973}" type="presParOf" srcId="{1B93D9B7-6940-4B55-83E5-1D35FE94FE2E}" destId="{95F29951-F993-40E4-A6B6-EFC4DD9883FA}" srcOrd="3" destOrd="0" presId="urn:microsoft.com/office/officeart/2008/layout/HalfCircleOrganizationChart"/>
    <dgm:cxn modelId="{61867138-F035-4A89-9B45-7536572E6110}" type="presParOf" srcId="{BC61E07E-95CA-433C-A178-4E4916AF0D1B}" destId="{92D9E57D-6B25-403A-BF67-AE18941904D3}" srcOrd="1" destOrd="0" presId="urn:microsoft.com/office/officeart/2008/layout/HalfCircleOrganizationChart"/>
    <dgm:cxn modelId="{EB71BC99-F493-4B33-8608-79CE96AD6F12}" type="presParOf" srcId="{92D9E57D-6B25-403A-BF67-AE18941904D3}" destId="{6EE44D6A-AF8E-43B0-9A76-8D0916C21BB1}" srcOrd="0" destOrd="0" presId="urn:microsoft.com/office/officeart/2008/layout/HalfCircleOrganizationChart"/>
    <dgm:cxn modelId="{61D966E0-8AAA-46AA-8BA8-AE8D63C95F71}" type="presParOf" srcId="{92D9E57D-6B25-403A-BF67-AE18941904D3}" destId="{2FC7A205-B2E8-46C3-997C-B5853E9A695A}" srcOrd="1" destOrd="0" presId="urn:microsoft.com/office/officeart/2008/layout/HalfCircleOrganizationChart"/>
    <dgm:cxn modelId="{6132BE30-2E61-4461-B7DE-AE202E5EFAAD}" type="presParOf" srcId="{2FC7A205-B2E8-46C3-997C-B5853E9A695A}" destId="{C5FF0259-3FCD-4DC8-BBAE-4A81DAF49D7D}" srcOrd="0" destOrd="0" presId="urn:microsoft.com/office/officeart/2008/layout/HalfCircleOrganizationChart"/>
    <dgm:cxn modelId="{1C1914B4-A2FF-423D-9B7C-269D84721D58}" type="presParOf" srcId="{C5FF0259-3FCD-4DC8-BBAE-4A81DAF49D7D}" destId="{0E57BEAF-747B-4851-A0D1-8BADB893FC46}" srcOrd="0" destOrd="0" presId="urn:microsoft.com/office/officeart/2008/layout/HalfCircleOrganizationChart"/>
    <dgm:cxn modelId="{186984CB-CF60-42C7-B228-0AAAEC16591A}" type="presParOf" srcId="{C5FF0259-3FCD-4DC8-BBAE-4A81DAF49D7D}" destId="{19148CBC-C366-4F4C-9D41-1B6356CEA64B}" srcOrd="1" destOrd="0" presId="urn:microsoft.com/office/officeart/2008/layout/HalfCircleOrganizationChart"/>
    <dgm:cxn modelId="{A35DE0A3-A631-4401-8211-1A7DFCAB3508}" type="presParOf" srcId="{C5FF0259-3FCD-4DC8-BBAE-4A81DAF49D7D}" destId="{A44A4E23-3FDE-46CC-B7F7-785A50F91D52}" srcOrd="2" destOrd="0" presId="urn:microsoft.com/office/officeart/2008/layout/HalfCircleOrganizationChart"/>
    <dgm:cxn modelId="{4C3A59F7-B8C8-4138-BF00-C8B85717DEBA}" type="presParOf" srcId="{C5FF0259-3FCD-4DC8-BBAE-4A81DAF49D7D}" destId="{3E28BAF3-0E74-4DF2-AE3F-B01B9BDCD1DE}" srcOrd="3" destOrd="0" presId="urn:microsoft.com/office/officeart/2008/layout/HalfCircleOrganizationChart"/>
    <dgm:cxn modelId="{770047E3-AF70-4F65-9BC1-D4885B63B6F0}" type="presParOf" srcId="{2FC7A205-B2E8-46C3-997C-B5853E9A695A}" destId="{8543A0A8-421D-4D56-9184-C73162214A2C}" srcOrd="1" destOrd="0" presId="urn:microsoft.com/office/officeart/2008/layout/HalfCircleOrganizationChart"/>
    <dgm:cxn modelId="{7F1EB71E-F6A5-4E06-AB85-3BCE778DFEFA}" type="presParOf" srcId="{8543A0A8-421D-4D56-9184-C73162214A2C}" destId="{5FB506D0-0D86-4DF1-AF23-9DBA23E31DFA}" srcOrd="0" destOrd="0" presId="urn:microsoft.com/office/officeart/2008/layout/HalfCircleOrganizationChart"/>
    <dgm:cxn modelId="{EDFDC9A9-3D10-4107-B5CD-4EDF42184B2C}" type="presParOf" srcId="{8543A0A8-421D-4D56-9184-C73162214A2C}" destId="{DF226338-F24D-4EE6-8958-A51E62488DE4}" srcOrd="1" destOrd="0" presId="urn:microsoft.com/office/officeart/2008/layout/HalfCircleOrganizationChart"/>
    <dgm:cxn modelId="{FDE1691C-0364-46DD-925A-080BFE5E75D0}" type="presParOf" srcId="{DF226338-F24D-4EE6-8958-A51E62488DE4}" destId="{2CF28494-1243-47A5-8E31-3F396374DCA5}" srcOrd="0" destOrd="0" presId="urn:microsoft.com/office/officeart/2008/layout/HalfCircleOrganizationChart"/>
    <dgm:cxn modelId="{1F61F02B-D357-4294-8096-EA177DA5D294}" type="presParOf" srcId="{2CF28494-1243-47A5-8E31-3F396374DCA5}" destId="{E7A31239-EB76-4F66-B299-85327D27EA2B}" srcOrd="0" destOrd="0" presId="urn:microsoft.com/office/officeart/2008/layout/HalfCircleOrganizationChart"/>
    <dgm:cxn modelId="{0DB3F3C3-C9B4-4ED3-AC88-58A4DFC8AED1}" type="presParOf" srcId="{2CF28494-1243-47A5-8E31-3F396374DCA5}" destId="{749437AA-1D2E-4970-8107-B6B167CB0DAC}" srcOrd="1" destOrd="0" presId="urn:microsoft.com/office/officeart/2008/layout/HalfCircleOrganizationChart"/>
    <dgm:cxn modelId="{53048B93-A5E3-453F-AE8D-7C5B3A7B667F}" type="presParOf" srcId="{2CF28494-1243-47A5-8E31-3F396374DCA5}" destId="{17F80183-6A73-403C-98DC-7A48EC1B40FD}" srcOrd="2" destOrd="0" presId="urn:microsoft.com/office/officeart/2008/layout/HalfCircleOrganizationChart"/>
    <dgm:cxn modelId="{67974669-FA1E-43E0-8698-BB606A081725}" type="presParOf" srcId="{2CF28494-1243-47A5-8E31-3F396374DCA5}" destId="{1731A987-CE95-4582-986C-F6EDF5968229}" srcOrd="3" destOrd="0" presId="urn:microsoft.com/office/officeart/2008/layout/HalfCircleOrganizationChart"/>
    <dgm:cxn modelId="{965EF3D0-759F-41D1-BCF5-0205B59BA060}" type="presParOf" srcId="{DF226338-F24D-4EE6-8958-A51E62488DE4}" destId="{BCDF43B6-8058-42A8-B85D-FBD403889E5A}" srcOrd="1" destOrd="0" presId="urn:microsoft.com/office/officeart/2008/layout/HalfCircleOrganizationChart"/>
    <dgm:cxn modelId="{F2190D60-ADAE-4FF7-88FA-F5E9395DE67C}" type="presParOf" srcId="{DF226338-F24D-4EE6-8958-A51E62488DE4}" destId="{0F68B384-AD87-4761-A380-3047CB27ABDB}" srcOrd="2" destOrd="0" presId="urn:microsoft.com/office/officeart/2008/layout/HalfCircleOrganizationChart"/>
    <dgm:cxn modelId="{554BBCE1-A215-41EF-8C04-B2CC1F9BFE82}" type="presParOf" srcId="{8543A0A8-421D-4D56-9184-C73162214A2C}" destId="{E99F9348-F97A-4FBB-9472-763D5CAE5171}" srcOrd="2" destOrd="0" presId="urn:microsoft.com/office/officeart/2008/layout/HalfCircleOrganizationChart"/>
    <dgm:cxn modelId="{729270D0-9263-4167-BE87-758D28012B16}" type="presParOf" srcId="{8543A0A8-421D-4D56-9184-C73162214A2C}" destId="{7EEE5688-A8D4-4145-99DE-44516CB12A55}" srcOrd="3" destOrd="0" presId="urn:microsoft.com/office/officeart/2008/layout/HalfCircleOrganizationChart"/>
    <dgm:cxn modelId="{AE86BB9D-22EA-4A45-A079-9F70F1AAFA6D}" type="presParOf" srcId="{7EEE5688-A8D4-4145-99DE-44516CB12A55}" destId="{27B8B919-E9F0-47FC-BFAA-93DFF5AF3F7D}" srcOrd="0" destOrd="0" presId="urn:microsoft.com/office/officeart/2008/layout/HalfCircleOrganizationChart"/>
    <dgm:cxn modelId="{5AA44DD7-133B-489B-91F1-1B3C75FD2456}" type="presParOf" srcId="{27B8B919-E9F0-47FC-BFAA-93DFF5AF3F7D}" destId="{0D91E7E9-0218-40EF-9695-993614D89D4F}" srcOrd="0" destOrd="0" presId="urn:microsoft.com/office/officeart/2008/layout/HalfCircleOrganizationChart"/>
    <dgm:cxn modelId="{CA91C31F-7529-4DE9-B7FA-79B0DFC56767}" type="presParOf" srcId="{27B8B919-E9F0-47FC-BFAA-93DFF5AF3F7D}" destId="{D7221AF2-CE0F-4708-93CF-D9FE9774E6DE}" srcOrd="1" destOrd="0" presId="urn:microsoft.com/office/officeart/2008/layout/HalfCircleOrganizationChart"/>
    <dgm:cxn modelId="{8E2245E1-A146-4BAF-B4AE-318CCD2498A7}" type="presParOf" srcId="{27B8B919-E9F0-47FC-BFAA-93DFF5AF3F7D}" destId="{47129E3D-7D21-4A02-B265-F24DDEAE9663}" srcOrd="2" destOrd="0" presId="urn:microsoft.com/office/officeart/2008/layout/HalfCircleOrganizationChart"/>
    <dgm:cxn modelId="{EEBEF199-2C8B-49C1-8C70-7902089A6AED}" type="presParOf" srcId="{27B8B919-E9F0-47FC-BFAA-93DFF5AF3F7D}" destId="{05856EB5-6455-429D-A43B-3E2F9B821279}" srcOrd="3" destOrd="0" presId="urn:microsoft.com/office/officeart/2008/layout/HalfCircleOrganizationChart"/>
    <dgm:cxn modelId="{65DD374D-678A-480E-943B-891836640864}" type="presParOf" srcId="{7EEE5688-A8D4-4145-99DE-44516CB12A55}" destId="{143E957E-FC4A-453A-9201-C13A473E20F4}" srcOrd="1" destOrd="0" presId="urn:microsoft.com/office/officeart/2008/layout/HalfCircleOrganizationChart"/>
    <dgm:cxn modelId="{1920AF34-799D-48D5-AC42-75DBB124B0F0}" type="presParOf" srcId="{7EEE5688-A8D4-4145-99DE-44516CB12A55}" destId="{C8D73D19-70FA-44E5-9D39-37A8FE681CDB}" srcOrd="2" destOrd="0" presId="urn:microsoft.com/office/officeart/2008/layout/HalfCircleOrganizationChart"/>
    <dgm:cxn modelId="{ED303713-8F56-49FC-9901-55427453D0AA}" type="presParOf" srcId="{8543A0A8-421D-4D56-9184-C73162214A2C}" destId="{27654E2F-451B-4DC9-B98C-87B6C6A19136}" srcOrd="4" destOrd="0" presId="urn:microsoft.com/office/officeart/2008/layout/HalfCircleOrganizationChart"/>
    <dgm:cxn modelId="{6902510F-B233-40DD-BD8D-D58283703132}" type="presParOf" srcId="{8543A0A8-421D-4D56-9184-C73162214A2C}" destId="{AF40537C-C0E9-47F4-ACA1-445403EB13E0}" srcOrd="5" destOrd="0" presId="urn:microsoft.com/office/officeart/2008/layout/HalfCircleOrganizationChart"/>
    <dgm:cxn modelId="{F6D10BFD-4D0D-407C-AC78-6730F08C401F}" type="presParOf" srcId="{AF40537C-C0E9-47F4-ACA1-445403EB13E0}" destId="{D4423689-B326-4566-94C5-EC6230FC914F}" srcOrd="0" destOrd="0" presId="urn:microsoft.com/office/officeart/2008/layout/HalfCircleOrganizationChart"/>
    <dgm:cxn modelId="{57A7F484-3F95-4B24-88A8-AF10CE2B4C0A}" type="presParOf" srcId="{D4423689-B326-4566-94C5-EC6230FC914F}" destId="{AC45D97A-FF8F-4BAF-96F6-E9337E253C8C}" srcOrd="0" destOrd="0" presId="urn:microsoft.com/office/officeart/2008/layout/HalfCircleOrganizationChart"/>
    <dgm:cxn modelId="{EE8DDC75-DE70-47D3-9B23-461988F42490}" type="presParOf" srcId="{D4423689-B326-4566-94C5-EC6230FC914F}" destId="{22B2321D-0606-4B57-AA6E-68E6D851714E}" srcOrd="1" destOrd="0" presId="urn:microsoft.com/office/officeart/2008/layout/HalfCircleOrganizationChart"/>
    <dgm:cxn modelId="{8E3624AD-0E2C-4A81-A9B1-F3DC8C968EED}" type="presParOf" srcId="{D4423689-B326-4566-94C5-EC6230FC914F}" destId="{460E0007-798E-440E-8197-D3DC8848126E}" srcOrd="2" destOrd="0" presId="urn:microsoft.com/office/officeart/2008/layout/HalfCircleOrganizationChart"/>
    <dgm:cxn modelId="{D3C88CEE-DEA9-45E5-AAD8-5A40A6BA26EE}" type="presParOf" srcId="{D4423689-B326-4566-94C5-EC6230FC914F}" destId="{46761E1A-91B0-4DA2-8603-4FB1D1720E1F}" srcOrd="3" destOrd="0" presId="urn:microsoft.com/office/officeart/2008/layout/HalfCircleOrganizationChart"/>
    <dgm:cxn modelId="{CA35DE05-78AE-4DB6-94DD-A651A0CB6466}" type="presParOf" srcId="{AF40537C-C0E9-47F4-ACA1-445403EB13E0}" destId="{971A26E7-33C2-4852-A22E-B7E3B914EFEB}" srcOrd="1" destOrd="0" presId="urn:microsoft.com/office/officeart/2008/layout/HalfCircleOrganizationChart"/>
    <dgm:cxn modelId="{92C378C0-B25E-4C69-B669-0B1AFB57F47A}" type="presParOf" srcId="{AF40537C-C0E9-47F4-ACA1-445403EB13E0}" destId="{736F909E-FE6C-4FC0-804A-80C95049935A}" srcOrd="2" destOrd="0" presId="urn:microsoft.com/office/officeart/2008/layout/HalfCircleOrganizationChart"/>
    <dgm:cxn modelId="{72613CF9-D263-4CC3-BE30-AC7D334FE346}" type="presParOf" srcId="{8543A0A8-421D-4D56-9184-C73162214A2C}" destId="{6D84DA09-878C-41C6-82EB-FE5F010E423C}" srcOrd="6" destOrd="0" presId="urn:microsoft.com/office/officeart/2008/layout/HalfCircleOrganizationChart"/>
    <dgm:cxn modelId="{9896AB23-4F11-45C2-BC03-A86661CF5439}" type="presParOf" srcId="{8543A0A8-421D-4D56-9184-C73162214A2C}" destId="{85F2D708-F4B0-4ABD-A317-33E76788E394}" srcOrd="7" destOrd="0" presId="urn:microsoft.com/office/officeart/2008/layout/HalfCircleOrganizationChart"/>
    <dgm:cxn modelId="{1153BB1E-E09F-4A6F-B405-96F513E19635}" type="presParOf" srcId="{85F2D708-F4B0-4ABD-A317-33E76788E394}" destId="{C8C904AB-1E26-4139-B22D-8A24C1D7D653}" srcOrd="0" destOrd="0" presId="urn:microsoft.com/office/officeart/2008/layout/HalfCircleOrganizationChart"/>
    <dgm:cxn modelId="{A905FBF8-8291-4D57-BA53-6EE340E1396B}" type="presParOf" srcId="{C8C904AB-1E26-4139-B22D-8A24C1D7D653}" destId="{54B0C4CF-EFA5-4E77-8EBB-AB48F8765F6B}" srcOrd="0" destOrd="0" presId="urn:microsoft.com/office/officeart/2008/layout/HalfCircleOrganizationChart"/>
    <dgm:cxn modelId="{68FAAFE9-B424-44B5-8059-D18F28FF2698}" type="presParOf" srcId="{C8C904AB-1E26-4139-B22D-8A24C1D7D653}" destId="{135EE829-892F-4136-9F5F-A611F1C91227}" srcOrd="1" destOrd="0" presId="urn:microsoft.com/office/officeart/2008/layout/HalfCircleOrganizationChart"/>
    <dgm:cxn modelId="{29776606-CCC1-4F2F-B8A8-861469436FDD}" type="presParOf" srcId="{C8C904AB-1E26-4139-B22D-8A24C1D7D653}" destId="{D6DBF9EC-8A84-4660-A7AA-09006A2137CB}" srcOrd="2" destOrd="0" presId="urn:microsoft.com/office/officeart/2008/layout/HalfCircleOrganizationChart"/>
    <dgm:cxn modelId="{10FA05F0-02B9-47D4-BFF4-5CDED728F59B}" type="presParOf" srcId="{C8C904AB-1E26-4139-B22D-8A24C1D7D653}" destId="{A00D0D7D-C751-4478-818D-07C1E12738A7}" srcOrd="3" destOrd="0" presId="urn:microsoft.com/office/officeart/2008/layout/HalfCircleOrganizationChart"/>
    <dgm:cxn modelId="{4741747E-DD67-4835-97BB-1A44E46EDC62}" type="presParOf" srcId="{85F2D708-F4B0-4ABD-A317-33E76788E394}" destId="{F902C7BC-2ED4-4AEE-A88E-29CF216A248F}" srcOrd="1" destOrd="0" presId="urn:microsoft.com/office/officeart/2008/layout/HalfCircleOrganizationChart"/>
    <dgm:cxn modelId="{873FF79B-10EF-4F05-BE8A-4293D9097698}" type="presParOf" srcId="{85F2D708-F4B0-4ABD-A317-33E76788E394}" destId="{7A11E48D-DD0C-42CA-864A-FD7772689970}" srcOrd="2" destOrd="0" presId="urn:microsoft.com/office/officeart/2008/layout/HalfCircleOrganizationChart"/>
    <dgm:cxn modelId="{D75BE21B-222F-4987-B75C-1997E2954A25}" type="presParOf" srcId="{8543A0A8-421D-4D56-9184-C73162214A2C}" destId="{ECADAD50-3067-4B53-8E64-F6E4B4889618}" srcOrd="8" destOrd="0" presId="urn:microsoft.com/office/officeart/2008/layout/HalfCircleOrganizationChart"/>
    <dgm:cxn modelId="{486DF4F5-7756-4D5E-9326-E7D60B30B568}" type="presParOf" srcId="{8543A0A8-421D-4D56-9184-C73162214A2C}" destId="{34221D44-5018-413E-99E6-CE9360286AD5}" srcOrd="9" destOrd="0" presId="urn:microsoft.com/office/officeart/2008/layout/HalfCircleOrganizationChart"/>
    <dgm:cxn modelId="{C7F350E4-A819-4D3E-9E45-6EB76D4F6C9F}" type="presParOf" srcId="{34221D44-5018-413E-99E6-CE9360286AD5}" destId="{7CBB7B79-1393-4C8E-9EEA-36F838C8870D}" srcOrd="0" destOrd="0" presId="urn:microsoft.com/office/officeart/2008/layout/HalfCircleOrganizationChart"/>
    <dgm:cxn modelId="{E634E85D-E90A-41A1-AE67-2A7B8CD55517}" type="presParOf" srcId="{7CBB7B79-1393-4C8E-9EEA-36F838C8870D}" destId="{6750B78D-CE88-4F34-80AF-B1045B71DE93}" srcOrd="0" destOrd="0" presId="urn:microsoft.com/office/officeart/2008/layout/HalfCircleOrganizationChart"/>
    <dgm:cxn modelId="{AEC74125-B869-4A5C-B358-CA20699919CD}" type="presParOf" srcId="{7CBB7B79-1393-4C8E-9EEA-36F838C8870D}" destId="{10B6D4DE-C5C8-4BD8-976F-6F96D0EC39F6}" srcOrd="1" destOrd="0" presId="urn:microsoft.com/office/officeart/2008/layout/HalfCircleOrganizationChart"/>
    <dgm:cxn modelId="{78DD63A0-B5A8-41E9-AE2A-C6B61C72FF06}" type="presParOf" srcId="{7CBB7B79-1393-4C8E-9EEA-36F838C8870D}" destId="{3D6955BD-4068-466A-8894-0D0E9ABA74EA}" srcOrd="2" destOrd="0" presId="urn:microsoft.com/office/officeart/2008/layout/HalfCircleOrganizationChart"/>
    <dgm:cxn modelId="{84529B9F-59C0-44E4-8061-C64ED9A5CE3B}" type="presParOf" srcId="{7CBB7B79-1393-4C8E-9EEA-36F838C8870D}" destId="{DCEC17F9-3202-46FE-84BA-9FF15293080A}" srcOrd="3" destOrd="0" presId="urn:microsoft.com/office/officeart/2008/layout/HalfCircleOrganizationChart"/>
    <dgm:cxn modelId="{CCED2A48-46AF-4C2C-90CB-C6685542934A}" type="presParOf" srcId="{34221D44-5018-413E-99E6-CE9360286AD5}" destId="{595FB858-6252-4467-9223-C38795E25695}" srcOrd="1" destOrd="0" presId="urn:microsoft.com/office/officeart/2008/layout/HalfCircleOrganizationChart"/>
    <dgm:cxn modelId="{41D1D8F6-433B-4CD1-955E-C1879EF7119A}" type="presParOf" srcId="{34221D44-5018-413E-99E6-CE9360286AD5}" destId="{F96E1374-574A-4FED-8BE7-F9DA78C1CE0D}" srcOrd="2" destOrd="0" presId="urn:microsoft.com/office/officeart/2008/layout/HalfCircleOrganizationChart"/>
    <dgm:cxn modelId="{C8FE7C54-8911-435E-AB32-854B1B71415B}" type="presParOf" srcId="{8543A0A8-421D-4D56-9184-C73162214A2C}" destId="{F8F57BCD-C684-413B-90E8-41D981AB77F5}" srcOrd="10" destOrd="0" presId="urn:microsoft.com/office/officeart/2008/layout/HalfCircleOrganizationChart"/>
    <dgm:cxn modelId="{926D1E82-085B-43DD-B81D-00F9FC219AAD}" type="presParOf" srcId="{8543A0A8-421D-4D56-9184-C73162214A2C}" destId="{C097E021-F5BE-49CF-90F9-0E93EC47FC0D}" srcOrd="11" destOrd="0" presId="urn:microsoft.com/office/officeart/2008/layout/HalfCircleOrganizationChart"/>
    <dgm:cxn modelId="{BAD353EA-F6E7-4B07-96A3-B86B92CE1A87}" type="presParOf" srcId="{C097E021-F5BE-49CF-90F9-0E93EC47FC0D}" destId="{29AF6D47-6D4A-4314-898C-B3000EC13D82}" srcOrd="0" destOrd="0" presId="urn:microsoft.com/office/officeart/2008/layout/HalfCircleOrganizationChart"/>
    <dgm:cxn modelId="{314CF590-DBE6-4D00-8DB3-82FA0393D5BD}" type="presParOf" srcId="{29AF6D47-6D4A-4314-898C-B3000EC13D82}" destId="{73B6F7B8-A11D-4FAD-9E9C-C33C3EB242D7}" srcOrd="0" destOrd="0" presId="urn:microsoft.com/office/officeart/2008/layout/HalfCircleOrganizationChart"/>
    <dgm:cxn modelId="{1949AAE5-1DF8-451F-BCF1-B275325BC722}" type="presParOf" srcId="{29AF6D47-6D4A-4314-898C-B3000EC13D82}" destId="{547815B8-8DE8-4410-B3F2-3ABEF6B54B2F}" srcOrd="1" destOrd="0" presId="urn:microsoft.com/office/officeart/2008/layout/HalfCircleOrganizationChart"/>
    <dgm:cxn modelId="{E9B87F37-64FB-42CD-8F5E-835650C1AF48}" type="presParOf" srcId="{29AF6D47-6D4A-4314-898C-B3000EC13D82}" destId="{8F1D726D-B2AE-498A-B338-04F503B866CA}" srcOrd="2" destOrd="0" presId="urn:microsoft.com/office/officeart/2008/layout/HalfCircleOrganizationChart"/>
    <dgm:cxn modelId="{E0688E3A-DC68-498B-91B7-3233A71AE38C}" type="presParOf" srcId="{29AF6D47-6D4A-4314-898C-B3000EC13D82}" destId="{99E3D281-6DB9-4B66-B190-EAB827F54504}" srcOrd="3" destOrd="0" presId="urn:microsoft.com/office/officeart/2008/layout/HalfCircleOrganizationChart"/>
    <dgm:cxn modelId="{96D0E360-73D3-49CD-B871-95183DC75B9A}" type="presParOf" srcId="{C097E021-F5BE-49CF-90F9-0E93EC47FC0D}" destId="{8503BC8D-684F-44F7-A026-815E2081F2E7}" srcOrd="1" destOrd="0" presId="urn:microsoft.com/office/officeart/2008/layout/HalfCircleOrganizationChart"/>
    <dgm:cxn modelId="{008C74A3-85A0-4018-9FE2-D3BD8ABEB703}" type="presParOf" srcId="{C097E021-F5BE-49CF-90F9-0E93EC47FC0D}" destId="{C0CE384A-3E91-49FE-8538-B9DB183C0EC3}" srcOrd="2" destOrd="0" presId="urn:microsoft.com/office/officeart/2008/layout/HalfCircleOrganizationChart"/>
    <dgm:cxn modelId="{DFD51D85-4D9C-46C1-BB35-9066C1C70EF0}" type="presParOf" srcId="{2FC7A205-B2E8-46C3-997C-B5853E9A695A}" destId="{3726CAC5-77F5-4AA6-8627-F5B825DB6E6B}" srcOrd="2" destOrd="0" presId="urn:microsoft.com/office/officeart/2008/layout/HalfCircleOrganizationChart"/>
    <dgm:cxn modelId="{5194CB80-0F78-4B0F-8311-BA455AC01038}" type="presParOf" srcId="{92D9E57D-6B25-403A-BF67-AE18941904D3}" destId="{938B02CF-C95B-4B56-80F6-D9F64BE2EB27}" srcOrd="2" destOrd="0" presId="urn:microsoft.com/office/officeart/2008/layout/HalfCircleOrganizationChart"/>
    <dgm:cxn modelId="{74944584-782B-41AA-87D5-DBCA0CE156E9}" type="presParOf" srcId="{92D9E57D-6B25-403A-BF67-AE18941904D3}" destId="{188CD4B9-21B5-433D-BB9A-FCECA5382442}" srcOrd="3" destOrd="0" presId="urn:microsoft.com/office/officeart/2008/layout/HalfCircleOrganizationChart"/>
    <dgm:cxn modelId="{32572A57-D79B-4F9C-92F6-D1951AA7BF3B}" type="presParOf" srcId="{188CD4B9-21B5-433D-BB9A-FCECA5382442}" destId="{19EA759C-4184-4C4B-8EDB-FC56479B790C}" srcOrd="0" destOrd="0" presId="urn:microsoft.com/office/officeart/2008/layout/HalfCircleOrganizationChart"/>
    <dgm:cxn modelId="{975AA738-B02E-4AD1-828F-7AA6152A02BA}" type="presParOf" srcId="{19EA759C-4184-4C4B-8EDB-FC56479B790C}" destId="{37E93501-D2A8-4B66-BF9A-E9713288A670}" srcOrd="0" destOrd="0" presId="urn:microsoft.com/office/officeart/2008/layout/HalfCircleOrganizationChart"/>
    <dgm:cxn modelId="{AEAA1400-23D6-4327-BF5B-B96054B5BD04}" type="presParOf" srcId="{19EA759C-4184-4C4B-8EDB-FC56479B790C}" destId="{0F895F0F-5647-4BCB-8103-67DD720DD3F7}" srcOrd="1" destOrd="0" presId="urn:microsoft.com/office/officeart/2008/layout/HalfCircleOrganizationChart"/>
    <dgm:cxn modelId="{4C2333CB-9584-4B37-BDD2-023B99C40973}" type="presParOf" srcId="{19EA759C-4184-4C4B-8EDB-FC56479B790C}" destId="{B78AB332-D52B-4F5C-9621-277EB29EC0A9}" srcOrd="2" destOrd="0" presId="urn:microsoft.com/office/officeart/2008/layout/HalfCircleOrganizationChart"/>
    <dgm:cxn modelId="{09EC2FE2-6F33-40B4-B609-FE04174D680F}" type="presParOf" srcId="{19EA759C-4184-4C4B-8EDB-FC56479B790C}" destId="{46B71E5B-BEA0-4634-933A-209EF28EBEC2}" srcOrd="3" destOrd="0" presId="urn:microsoft.com/office/officeart/2008/layout/HalfCircleOrganizationChart"/>
    <dgm:cxn modelId="{2B906931-A609-4BFB-A5D5-E5C9AA26C6E6}" type="presParOf" srcId="{188CD4B9-21B5-433D-BB9A-FCECA5382442}" destId="{08996D76-8284-40FD-944F-F99D8D63875D}" srcOrd="1" destOrd="0" presId="urn:microsoft.com/office/officeart/2008/layout/HalfCircleOrganizationChart"/>
    <dgm:cxn modelId="{5338ADAE-A54E-4B99-AF3B-A45FF5C1F650}" type="presParOf" srcId="{08996D76-8284-40FD-944F-F99D8D63875D}" destId="{E9B72AF6-729C-4072-B55D-1F1F7C623094}" srcOrd="0" destOrd="0" presId="urn:microsoft.com/office/officeart/2008/layout/HalfCircleOrganizationChart"/>
    <dgm:cxn modelId="{7C40AF69-11C7-45AC-8203-09973171AE57}" type="presParOf" srcId="{08996D76-8284-40FD-944F-F99D8D63875D}" destId="{10825863-23CC-4278-8BF4-17FEAD27146C}" srcOrd="1" destOrd="0" presId="urn:microsoft.com/office/officeart/2008/layout/HalfCircleOrganizationChart"/>
    <dgm:cxn modelId="{7C8B58E6-4616-4A6A-BE2C-C9A5F7DFF476}" type="presParOf" srcId="{10825863-23CC-4278-8BF4-17FEAD27146C}" destId="{0A0D7A2C-19F8-46EE-A368-6E550C913DDF}" srcOrd="0" destOrd="0" presId="urn:microsoft.com/office/officeart/2008/layout/HalfCircleOrganizationChart"/>
    <dgm:cxn modelId="{3F53C404-6DB3-45F4-8AC1-AFD219388E03}" type="presParOf" srcId="{0A0D7A2C-19F8-46EE-A368-6E550C913DDF}" destId="{D2D39F22-59DE-420E-8232-0EA5B0F0DCEE}" srcOrd="0" destOrd="0" presId="urn:microsoft.com/office/officeart/2008/layout/HalfCircleOrganizationChart"/>
    <dgm:cxn modelId="{7040A41F-3E03-44D0-805B-16E4C9F8E429}" type="presParOf" srcId="{0A0D7A2C-19F8-46EE-A368-6E550C913DDF}" destId="{B80159E4-CB01-47F7-8157-C663682879DA}" srcOrd="1" destOrd="0" presId="urn:microsoft.com/office/officeart/2008/layout/HalfCircleOrganizationChart"/>
    <dgm:cxn modelId="{54CB310F-FDCD-4F6B-93F9-31F6365B587E}" type="presParOf" srcId="{0A0D7A2C-19F8-46EE-A368-6E550C913DDF}" destId="{55AA7FD3-F4C0-4154-B6A1-E7D19AC60E16}" srcOrd="2" destOrd="0" presId="urn:microsoft.com/office/officeart/2008/layout/HalfCircleOrganizationChart"/>
    <dgm:cxn modelId="{4DDF62E2-4AB9-40D4-B4C4-CB0C26E912E5}" type="presParOf" srcId="{0A0D7A2C-19F8-46EE-A368-6E550C913DDF}" destId="{45288197-25C5-40B5-9A04-D34CB0341B29}" srcOrd="3" destOrd="0" presId="urn:microsoft.com/office/officeart/2008/layout/HalfCircleOrganizationChart"/>
    <dgm:cxn modelId="{2B14CC95-FEAA-4DD1-B3DE-472D8EE45D83}" type="presParOf" srcId="{10825863-23CC-4278-8BF4-17FEAD27146C}" destId="{8C61C345-E8C6-4DF3-BE0B-1357E8F3243D}" srcOrd="1" destOrd="0" presId="urn:microsoft.com/office/officeart/2008/layout/HalfCircleOrganizationChart"/>
    <dgm:cxn modelId="{43C2B024-2156-4137-9BFD-86437D483842}" type="presParOf" srcId="{10825863-23CC-4278-8BF4-17FEAD27146C}" destId="{F971FE07-F8D8-4038-BC42-226BE515E4A9}" srcOrd="2" destOrd="0" presId="urn:microsoft.com/office/officeart/2008/layout/HalfCircleOrganizationChart"/>
    <dgm:cxn modelId="{034FE08F-81A6-4E68-AF94-82C5C996CE2E}" type="presParOf" srcId="{08996D76-8284-40FD-944F-F99D8D63875D}" destId="{BBFDB4F0-959E-499B-9075-D4D525DEAE68}" srcOrd="2" destOrd="0" presId="urn:microsoft.com/office/officeart/2008/layout/HalfCircleOrganizationChart"/>
    <dgm:cxn modelId="{8E9F6D4C-DB4D-407D-8AEB-1F95BFA90116}" type="presParOf" srcId="{08996D76-8284-40FD-944F-F99D8D63875D}" destId="{3E7BC634-A6DF-4410-AF7A-B3520616B9F1}" srcOrd="3" destOrd="0" presId="urn:microsoft.com/office/officeart/2008/layout/HalfCircleOrganizationChart"/>
    <dgm:cxn modelId="{1F88C9B5-F459-48F1-8AE6-3E956D1A3507}" type="presParOf" srcId="{3E7BC634-A6DF-4410-AF7A-B3520616B9F1}" destId="{E830FD65-B9AA-424F-8CAA-DAAD2B81B69F}" srcOrd="0" destOrd="0" presId="urn:microsoft.com/office/officeart/2008/layout/HalfCircleOrganizationChart"/>
    <dgm:cxn modelId="{C34ED6A2-23C2-491A-90B7-7FDB4D904394}" type="presParOf" srcId="{E830FD65-B9AA-424F-8CAA-DAAD2B81B69F}" destId="{6A74F93A-C310-49FA-B9DC-C3548A797F76}" srcOrd="0" destOrd="0" presId="urn:microsoft.com/office/officeart/2008/layout/HalfCircleOrganizationChart"/>
    <dgm:cxn modelId="{3A6B4FE8-3E6D-49AD-9CE1-AC24771E1C31}" type="presParOf" srcId="{E830FD65-B9AA-424F-8CAA-DAAD2B81B69F}" destId="{EA1F6E99-A02B-45FD-8D09-2D3BBF5D8433}" srcOrd="1" destOrd="0" presId="urn:microsoft.com/office/officeart/2008/layout/HalfCircleOrganizationChart"/>
    <dgm:cxn modelId="{3D95CDB1-CC74-49C2-A2E9-97FC9FC34D39}" type="presParOf" srcId="{E830FD65-B9AA-424F-8CAA-DAAD2B81B69F}" destId="{C851EB10-C3EA-493D-AC84-EFB563980BEA}" srcOrd="2" destOrd="0" presId="urn:microsoft.com/office/officeart/2008/layout/HalfCircleOrganizationChart"/>
    <dgm:cxn modelId="{2CA3A385-9C32-45F7-B6FA-1A14DB7A21B0}" type="presParOf" srcId="{E830FD65-B9AA-424F-8CAA-DAAD2B81B69F}" destId="{0104EAC9-CBE4-4043-A5DC-A2CAB24AE527}" srcOrd="3" destOrd="0" presId="urn:microsoft.com/office/officeart/2008/layout/HalfCircleOrganizationChart"/>
    <dgm:cxn modelId="{C329A6C3-3766-4BA7-B7D4-E091DB40ECFC}" type="presParOf" srcId="{3E7BC634-A6DF-4410-AF7A-B3520616B9F1}" destId="{4DBF4EDA-925E-4304-A251-4F1957276F8F}" srcOrd="1" destOrd="0" presId="urn:microsoft.com/office/officeart/2008/layout/HalfCircleOrganizationChart"/>
    <dgm:cxn modelId="{B13EA044-4EAE-4A65-918A-F7BD5263B95A}" type="presParOf" srcId="{3E7BC634-A6DF-4410-AF7A-B3520616B9F1}" destId="{F5FCA92D-1F1A-4AA1-A925-CB47D74EBBFF}" srcOrd="2" destOrd="0" presId="urn:microsoft.com/office/officeart/2008/layout/HalfCircleOrganizationChart"/>
    <dgm:cxn modelId="{2003CBEE-A440-4380-A1F4-0AF59D50579B}" type="presParOf" srcId="{08996D76-8284-40FD-944F-F99D8D63875D}" destId="{D4AF8F29-0746-4C93-B5D0-DA9D5D6421C9}" srcOrd="4" destOrd="0" presId="urn:microsoft.com/office/officeart/2008/layout/HalfCircleOrganizationChart"/>
    <dgm:cxn modelId="{AC8BDFC6-B8B5-47B5-A89E-62A5F1B7B476}" type="presParOf" srcId="{08996D76-8284-40FD-944F-F99D8D63875D}" destId="{677335D4-8EDA-4072-8722-05B729E885B0}" srcOrd="5" destOrd="0" presId="urn:microsoft.com/office/officeart/2008/layout/HalfCircleOrganizationChart"/>
    <dgm:cxn modelId="{0697656A-3E40-4D20-A01C-940057D5DBAE}" type="presParOf" srcId="{677335D4-8EDA-4072-8722-05B729E885B0}" destId="{5DEC8CD6-3D67-4E9A-BB7B-21AED4BAA384}" srcOrd="0" destOrd="0" presId="urn:microsoft.com/office/officeart/2008/layout/HalfCircleOrganizationChart"/>
    <dgm:cxn modelId="{E7EBF1FA-2B67-4198-B80E-82C9D5506C29}" type="presParOf" srcId="{5DEC8CD6-3D67-4E9A-BB7B-21AED4BAA384}" destId="{2731BDD5-7BFF-4D6E-89D5-D2958457A495}" srcOrd="0" destOrd="0" presId="urn:microsoft.com/office/officeart/2008/layout/HalfCircleOrganizationChart"/>
    <dgm:cxn modelId="{B1E53559-BA4E-4178-B8C1-2CF99A62DCF9}" type="presParOf" srcId="{5DEC8CD6-3D67-4E9A-BB7B-21AED4BAA384}" destId="{C2188B49-DE3D-4436-8E30-B55C1107E173}" srcOrd="1" destOrd="0" presId="urn:microsoft.com/office/officeart/2008/layout/HalfCircleOrganizationChart"/>
    <dgm:cxn modelId="{7F1763F1-3303-4E22-8BAD-F628BB518150}" type="presParOf" srcId="{5DEC8CD6-3D67-4E9A-BB7B-21AED4BAA384}" destId="{C0176881-7946-4841-9B0F-2F4E4A44EAC1}" srcOrd="2" destOrd="0" presId="urn:microsoft.com/office/officeart/2008/layout/HalfCircleOrganizationChart"/>
    <dgm:cxn modelId="{B61C7346-E287-4431-8A9F-EF4465445D67}" type="presParOf" srcId="{5DEC8CD6-3D67-4E9A-BB7B-21AED4BAA384}" destId="{8ABA6771-E833-4E41-9671-20CAAE0BD4B5}" srcOrd="3" destOrd="0" presId="urn:microsoft.com/office/officeart/2008/layout/HalfCircleOrganizationChart"/>
    <dgm:cxn modelId="{EF862337-B120-4D24-80A3-1CBA10A33C39}" type="presParOf" srcId="{677335D4-8EDA-4072-8722-05B729E885B0}" destId="{F1A16B85-D91C-44B7-81B1-0B92F9EA1CFC}" srcOrd="1" destOrd="0" presId="urn:microsoft.com/office/officeart/2008/layout/HalfCircleOrganizationChart"/>
    <dgm:cxn modelId="{F452FBDB-8E05-4E1F-AD38-CE8E3368918E}" type="presParOf" srcId="{677335D4-8EDA-4072-8722-05B729E885B0}" destId="{308D7368-AD0C-4297-93C7-5C1BAC17C476}" srcOrd="2" destOrd="0" presId="urn:microsoft.com/office/officeart/2008/layout/HalfCircleOrganizationChart"/>
    <dgm:cxn modelId="{736661DE-A729-4044-8990-AC04CCC4AA6E}" type="presParOf" srcId="{08996D76-8284-40FD-944F-F99D8D63875D}" destId="{642BD7C4-0070-40C2-9909-7A5C6E0513E6}" srcOrd="6" destOrd="0" presId="urn:microsoft.com/office/officeart/2008/layout/HalfCircleOrganizationChart"/>
    <dgm:cxn modelId="{305F4AB1-E0AF-4E92-B2B7-4456BC75D900}" type="presParOf" srcId="{08996D76-8284-40FD-944F-F99D8D63875D}" destId="{6FBD06CA-6588-42B7-8F92-EE70E0E5FF3C}" srcOrd="7" destOrd="0" presId="urn:microsoft.com/office/officeart/2008/layout/HalfCircleOrganizationChart"/>
    <dgm:cxn modelId="{57A07503-2114-4746-A55D-4A56021C9625}" type="presParOf" srcId="{6FBD06CA-6588-42B7-8F92-EE70E0E5FF3C}" destId="{57181569-9814-4368-B764-BA225E0AB71D}" srcOrd="0" destOrd="0" presId="urn:microsoft.com/office/officeart/2008/layout/HalfCircleOrganizationChart"/>
    <dgm:cxn modelId="{9A1D5271-EC9A-4A35-B952-B846C9D73C52}" type="presParOf" srcId="{57181569-9814-4368-B764-BA225E0AB71D}" destId="{251D03B3-D3D4-4B7F-B898-AD0FD5868AAD}" srcOrd="0" destOrd="0" presId="urn:microsoft.com/office/officeart/2008/layout/HalfCircleOrganizationChart"/>
    <dgm:cxn modelId="{832F3ACA-9C34-4002-9923-19D934AD21A1}" type="presParOf" srcId="{57181569-9814-4368-B764-BA225E0AB71D}" destId="{489CC823-E623-43CD-BE4B-2357F4052314}" srcOrd="1" destOrd="0" presId="urn:microsoft.com/office/officeart/2008/layout/HalfCircleOrganizationChart"/>
    <dgm:cxn modelId="{766063E9-D883-4B7B-9F3B-52CA10089837}" type="presParOf" srcId="{57181569-9814-4368-B764-BA225E0AB71D}" destId="{C84E27F0-2947-4328-A28A-73FA1DF80C08}" srcOrd="2" destOrd="0" presId="urn:microsoft.com/office/officeart/2008/layout/HalfCircleOrganizationChart"/>
    <dgm:cxn modelId="{846A3B80-0556-42D5-8266-9AB69BE0534F}" type="presParOf" srcId="{57181569-9814-4368-B764-BA225E0AB71D}" destId="{2814E4EE-DF64-426E-A83A-00A9A13AEE66}" srcOrd="3" destOrd="0" presId="urn:microsoft.com/office/officeart/2008/layout/HalfCircleOrganizationChart"/>
    <dgm:cxn modelId="{47623BC6-262A-40F6-8672-6136EE127B86}" type="presParOf" srcId="{6FBD06CA-6588-42B7-8F92-EE70E0E5FF3C}" destId="{8E749C86-8B8A-411B-85EE-C9011F190FDD}" srcOrd="1" destOrd="0" presId="urn:microsoft.com/office/officeart/2008/layout/HalfCircleOrganizationChart"/>
    <dgm:cxn modelId="{B7878F7A-BCB3-4AF8-A0C9-644B8D109108}" type="presParOf" srcId="{6FBD06CA-6588-42B7-8F92-EE70E0E5FF3C}" destId="{FF65C056-6F5F-436F-829B-3EDD62E83D3B}" srcOrd="2" destOrd="0" presId="urn:microsoft.com/office/officeart/2008/layout/HalfCircleOrganizationChart"/>
    <dgm:cxn modelId="{84C49526-EE38-4770-AE9F-40BB9F9FB3EF}" type="presParOf" srcId="{08996D76-8284-40FD-944F-F99D8D63875D}" destId="{6CF7052B-02C4-4241-9349-9A827C950BEC}" srcOrd="8" destOrd="0" presId="urn:microsoft.com/office/officeart/2008/layout/HalfCircleOrganizationChart"/>
    <dgm:cxn modelId="{31390DDA-DC74-4511-B064-0195493B7A41}" type="presParOf" srcId="{08996D76-8284-40FD-944F-F99D8D63875D}" destId="{5DE72CEA-D92A-439A-8C42-CBD04BF7D716}" srcOrd="9" destOrd="0" presId="urn:microsoft.com/office/officeart/2008/layout/HalfCircleOrganizationChart"/>
    <dgm:cxn modelId="{FCEBA57F-BCC6-4DA0-9203-16FC03F0B036}" type="presParOf" srcId="{5DE72CEA-D92A-439A-8C42-CBD04BF7D716}" destId="{A4BA2E68-D13E-4A3C-A09D-7CD7D93170A9}" srcOrd="0" destOrd="0" presId="urn:microsoft.com/office/officeart/2008/layout/HalfCircleOrganizationChart"/>
    <dgm:cxn modelId="{4886A68F-B2AE-4FB2-B9CB-F27B2E0CED3C}" type="presParOf" srcId="{A4BA2E68-D13E-4A3C-A09D-7CD7D93170A9}" destId="{4AB8BA51-D0E9-4E7D-B15D-43FB8874F258}" srcOrd="0" destOrd="0" presId="urn:microsoft.com/office/officeart/2008/layout/HalfCircleOrganizationChart"/>
    <dgm:cxn modelId="{E82FDA2F-BD56-4EF6-8A7E-2797DF71D232}" type="presParOf" srcId="{A4BA2E68-D13E-4A3C-A09D-7CD7D93170A9}" destId="{D331D20E-9652-4A97-A6B8-4CEFE22901A4}" srcOrd="1" destOrd="0" presId="urn:microsoft.com/office/officeart/2008/layout/HalfCircleOrganizationChart"/>
    <dgm:cxn modelId="{8873BE93-2847-415B-97AE-C39E6C2F20F8}" type="presParOf" srcId="{A4BA2E68-D13E-4A3C-A09D-7CD7D93170A9}" destId="{AE191C31-3492-4537-B011-A085EBA87D9C}" srcOrd="2" destOrd="0" presId="urn:microsoft.com/office/officeart/2008/layout/HalfCircleOrganizationChart"/>
    <dgm:cxn modelId="{7D1EF205-B403-4850-9247-256C6DA31F6E}" type="presParOf" srcId="{A4BA2E68-D13E-4A3C-A09D-7CD7D93170A9}" destId="{9142423A-92BA-411B-A8EB-B775E69B7447}" srcOrd="3" destOrd="0" presId="urn:microsoft.com/office/officeart/2008/layout/HalfCircleOrganizationChart"/>
    <dgm:cxn modelId="{9C40F906-4A79-41B9-83BA-CC94FD2E4BC1}" type="presParOf" srcId="{5DE72CEA-D92A-439A-8C42-CBD04BF7D716}" destId="{4150977B-1141-4523-A17C-78AC0B20F6B4}" srcOrd="1" destOrd="0" presId="urn:microsoft.com/office/officeart/2008/layout/HalfCircleOrganizationChart"/>
    <dgm:cxn modelId="{ABA7914D-C3A8-46D3-8D6C-7D4845B81FC4}" type="presParOf" srcId="{5DE72CEA-D92A-439A-8C42-CBD04BF7D716}" destId="{55D73D31-7130-4AEB-B180-6272217E5F5F}" srcOrd="2" destOrd="0" presId="urn:microsoft.com/office/officeart/2008/layout/HalfCircleOrganizationChart"/>
    <dgm:cxn modelId="{74B948D0-0942-4602-971A-BC3BC303F62D}" type="presParOf" srcId="{08996D76-8284-40FD-944F-F99D8D63875D}" destId="{7C8CF9F1-CDF6-414B-AFAE-E66C5C07AAC3}" srcOrd="10" destOrd="0" presId="urn:microsoft.com/office/officeart/2008/layout/HalfCircleOrganizationChart"/>
    <dgm:cxn modelId="{3BF22B98-49EC-4924-A0C5-1535C44DF0DD}" type="presParOf" srcId="{08996D76-8284-40FD-944F-F99D8D63875D}" destId="{3A476C23-CDC8-45CD-AF44-4E59F8F3853B}" srcOrd="11" destOrd="0" presId="urn:microsoft.com/office/officeart/2008/layout/HalfCircleOrganizationChart"/>
    <dgm:cxn modelId="{C2E76526-5926-4834-98E3-8AE11837A142}" type="presParOf" srcId="{3A476C23-CDC8-45CD-AF44-4E59F8F3853B}" destId="{24814227-55FC-466B-A534-97288EB0B426}" srcOrd="0" destOrd="0" presId="urn:microsoft.com/office/officeart/2008/layout/HalfCircleOrganizationChart"/>
    <dgm:cxn modelId="{C930922E-CF5B-4D1D-943C-2F20D7299860}" type="presParOf" srcId="{24814227-55FC-466B-A534-97288EB0B426}" destId="{56B6326D-C0A3-46B0-9172-5CDF7DD422C0}" srcOrd="0" destOrd="0" presId="urn:microsoft.com/office/officeart/2008/layout/HalfCircleOrganizationChart"/>
    <dgm:cxn modelId="{DD789BF2-EE1E-492D-9260-8D6A99C75BC4}" type="presParOf" srcId="{24814227-55FC-466B-A534-97288EB0B426}" destId="{E15754B4-3D54-4B5E-9306-7C877E4A460D}" srcOrd="1" destOrd="0" presId="urn:microsoft.com/office/officeart/2008/layout/HalfCircleOrganizationChart"/>
    <dgm:cxn modelId="{65EF681B-B595-4FDC-AA19-E60A09938B0B}" type="presParOf" srcId="{24814227-55FC-466B-A534-97288EB0B426}" destId="{FEE4CBFA-9DD3-4C2F-BA9B-F4E7AA6760E0}" srcOrd="2" destOrd="0" presId="urn:microsoft.com/office/officeart/2008/layout/HalfCircleOrganizationChart"/>
    <dgm:cxn modelId="{4EAFE926-C171-4B2A-9BBE-02D16A72EC30}" type="presParOf" srcId="{24814227-55FC-466B-A534-97288EB0B426}" destId="{E8900226-A349-45D3-969D-1665BFFCBE84}" srcOrd="3" destOrd="0" presId="urn:microsoft.com/office/officeart/2008/layout/HalfCircleOrganizationChart"/>
    <dgm:cxn modelId="{305E2646-9048-4494-9662-266366404122}" type="presParOf" srcId="{3A476C23-CDC8-45CD-AF44-4E59F8F3853B}" destId="{3770391B-9D57-4FBA-A190-1908D440FEB0}" srcOrd="1" destOrd="0" presId="urn:microsoft.com/office/officeart/2008/layout/HalfCircleOrganizationChart"/>
    <dgm:cxn modelId="{8966CC53-3103-49CF-BEE9-D6606C0982EC}" type="presParOf" srcId="{3A476C23-CDC8-45CD-AF44-4E59F8F3853B}" destId="{F12B6E7D-6116-49E0-8FB0-B5FEC659E141}" srcOrd="2" destOrd="0" presId="urn:microsoft.com/office/officeart/2008/layout/HalfCircleOrganizationChart"/>
    <dgm:cxn modelId="{BA49D666-1AD5-4ACD-A0C6-84672CBD35B6}" type="presParOf" srcId="{188CD4B9-21B5-433D-BB9A-FCECA5382442}" destId="{D964A87E-CCB7-4885-91AF-670F7B4A3A31}" srcOrd="2" destOrd="0" presId="urn:microsoft.com/office/officeart/2008/layout/HalfCircleOrganizationChart"/>
    <dgm:cxn modelId="{AD9D0379-2365-4A61-843B-89F804A4C452}" type="presParOf" srcId="{92D9E57D-6B25-403A-BF67-AE18941904D3}" destId="{DF6B99B7-A268-4FB7-B7EF-043F37A4063E}" srcOrd="4" destOrd="0" presId="urn:microsoft.com/office/officeart/2008/layout/HalfCircleOrganizationChart"/>
    <dgm:cxn modelId="{3959D4D9-5530-4703-9566-9AA4A6B832D9}" type="presParOf" srcId="{92D9E57D-6B25-403A-BF67-AE18941904D3}" destId="{C29C161C-0EC5-4887-AC9F-5D3E18CA7AB9}" srcOrd="5" destOrd="0" presId="urn:microsoft.com/office/officeart/2008/layout/HalfCircleOrganizationChart"/>
    <dgm:cxn modelId="{B500C51E-487D-44C5-8D1E-A57E049D7CC4}" type="presParOf" srcId="{C29C161C-0EC5-4887-AC9F-5D3E18CA7AB9}" destId="{004E97B2-66BF-4364-AB09-48A1B172A85C}" srcOrd="0" destOrd="0" presId="urn:microsoft.com/office/officeart/2008/layout/HalfCircleOrganizationChart"/>
    <dgm:cxn modelId="{F8A1BA17-C1D3-40F0-B197-2DA5B4469F52}" type="presParOf" srcId="{004E97B2-66BF-4364-AB09-48A1B172A85C}" destId="{66503A01-94DE-4E4F-992D-752A314BDE58}" srcOrd="0" destOrd="0" presId="urn:microsoft.com/office/officeart/2008/layout/HalfCircleOrganizationChart"/>
    <dgm:cxn modelId="{B8928948-7E38-414B-AEA5-3CBF819D8A81}" type="presParOf" srcId="{004E97B2-66BF-4364-AB09-48A1B172A85C}" destId="{45D8A246-7480-4A8D-8DC3-83409D271C37}" srcOrd="1" destOrd="0" presId="urn:microsoft.com/office/officeart/2008/layout/HalfCircleOrganizationChart"/>
    <dgm:cxn modelId="{A1771A0E-E20B-4B56-B81A-FF461AC5F6F9}" type="presParOf" srcId="{004E97B2-66BF-4364-AB09-48A1B172A85C}" destId="{73665EDD-A520-4E6F-9B0A-E3ABF251828A}" srcOrd="2" destOrd="0" presId="urn:microsoft.com/office/officeart/2008/layout/HalfCircleOrganizationChart"/>
    <dgm:cxn modelId="{9477D6BB-75D8-4914-A91A-A29B19070974}" type="presParOf" srcId="{004E97B2-66BF-4364-AB09-48A1B172A85C}" destId="{DDBD4406-D315-4853-B5AA-9E18A780CDC1}" srcOrd="3" destOrd="0" presId="urn:microsoft.com/office/officeart/2008/layout/HalfCircleOrganizationChart"/>
    <dgm:cxn modelId="{97ECE3C4-D2AA-45A6-9C4F-FFF216815704}" type="presParOf" srcId="{C29C161C-0EC5-4887-AC9F-5D3E18CA7AB9}" destId="{9C89064C-4D03-4B23-A067-844E56E497BF}" srcOrd="1" destOrd="0" presId="urn:microsoft.com/office/officeart/2008/layout/HalfCircleOrganizationChart"/>
    <dgm:cxn modelId="{E18717E3-636E-4AA4-86F6-A76B17AF2D5B}" type="presParOf" srcId="{9C89064C-4D03-4B23-A067-844E56E497BF}" destId="{F86A3C39-2D2D-4847-AECD-D200FFBF23AE}" srcOrd="0" destOrd="0" presId="urn:microsoft.com/office/officeart/2008/layout/HalfCircleOrganizationChart"/>
    <dgm:cxn modelId="{03C612B7-BE59-4E6B-81E5-F1961FFF64C5}" type="presParOf" srcId="{9C89064C-4D03-4B23-A067-844E56E497BF}" destId="{9BAD2B9F-456E-43AF-8749-96882951AB5B}" srcOrd="1" destOrd="0" presId="urn:microsoft.com/office/officeart/2008/layout/HalfCircleOrganizationChart"/>
    <dgm:cxn modelId="{33EA8F18-A79F-4E97-A601-EB9B4C15A670}" type="presParOf" srcId="{9BAD2B9F-456E-43AF-8749-96882951AB5B}" destId="{ABF60C99-0369-4A8E-8F46-DAB759D015BC}" srcOrd="0" destOrd="0" presId="urn:microsoft.com/office/officeart/2008/layout/HalfCircleOrganizationChart"/>
    <dgm:cxn modelId="{87014622-7794-49AD-8F75-6651B2B8980A}" type="presParOf" srcId="{ABF60C99-0369-4A8E-8F46-DAB759D015BC}" destId="{6ACA0238-DDCD-4DA4-90D2-394DC1B4AE09}" srcOrd="0" destOrd="0" presId="urn:microsoft.com/office/officeart/2008/layout/HalfCircleOrganizationChart"/>
    <dgm:cxn modelId="{4810A5DB-1834-445D-B6A3-F7CB468520FE}" type="presParOf" srcId="{ABF60C99-0369-4A8E-8F46-DAB759D015BC}" destId="{1FADFD55-4E44-4712-B541-4C44FC07501C}" srcOrd="1" destOrd="0" presId="urn:microsoft.com/office/officeart/2008/layout/HalfCircleOrganizationChart"/>
    <dgm:cxn modelId="{1507EF14-4C23-4CAD-A350-3E94CB793089}" type="presParOf" srcId="{ABF60C99-0369-4A8E-8F46-DAB759D015BC}" destId="{D27A0051-7DB5-49C6-96A7-7CF7EBC7D8F7}" srcOrd="2" destOrd="0" presId="urn:microsoft.com/office/officeart/2008/layout/HalfCircleOrganizationChart"/>
    <dgm:cxn modelId="{0BE408E4-F090-45A3-A1A8-3445B459EA2D}" type="presParOf" srcId="{ABF60C99-0369-4A8E-8F46-DAB759D015BC}" destId="{10620364-5180-43A3-99F8-BF41C82AE723}" srcOrd="3" destOrd="0" presId="urn:microsoft.com/office/officeart/2008/layout/HalfCircleOrganizationChart"/>
    <dgm:cxn modelId="{D0B640F5-C235-4EEB-9F71-2BA1B3EDF85D}" type="presParOf" srcId="{9BAD2B9F-456E-43AF-8749-96882951AB5B}" destId="{4AB16655-AD88-438F-9B03-FEC03106E265}" srcOrd="1" destOrd="0" presId="urn:microsoft.com/office/officeart/2008/layout/HalfCircleOrganizationChart"/>
    <dgm:cxn modelId="{1D905C25-18AD-4E13-B218-47F1FAC7B235}" type="presParOf" srcId="{9BAD2B9F-456E-43AF-8749-96882951AB5B}" destId="{F4C299B5-6D5A-4C52-B034-E3F26AB7354F}" srcOrd="2" destOrd="0" presId="urn:microsoft.com/office/officeart/2008/layout/HalfCircleOrganizationChart"/>
    <dgm:cxn modelId="{4696672A-C7BF-4B9A-8760-84EDB230840F}" type="presParOf" srcId="{9C89064C-4D03-4B23-A067-844E56E497BF}" destId="{2DEE21F4-CA71-44F8-96D3-1A1C82AE3F7D}" srcOrd="2" destOrd="0" presId="urn:microsoft.com/office/officeart/2008/layout/HalfCircleOrganizationChart"/>
    <dgm:cxn modelId="{7C655D2B-9AC8-4F24-8570-F5E20AC56239}" type="presParOf" srcId="{9C89064C-4D03-4B23-A067-844E56E497BF}" destId="{1D743559-6B89-4283-8CF4-B7C0119DAA1B}" srcOrd="3" destOrd="0" presId="urn:microsoft.com/office/officeart/2008/layout/HalfCircleOrganizationChart"/>
    <dgm:cxn modelId="{0F2C8E62-0440-4A5E-B2C2-4FEC84F19F02}" type="presParOf" srcId="{1D743559-6B89-4283-8CF4-B7C0119DAA1B}" destId="{39994E7E-41B8-4F4D-A952-13231BF4927B}" srcOrd="0" destOrd="0" presId="urn:microsoft.com/office/officeart/2008/layout/HalfCircleOrganizationChart"/>
    <dgm:cxn modelId="{EE7E2994-B250-43FC-AF76-BB0D1A05A67C}" type="presParOf" srcId="{39994E7E-41B8-4F4D-A952-13231BF4927B}" destId="{1F98EF8E-7B9B-4F92-88AD-54E85BCC9B00}" srcOrd="0" destOrd="0" presId="urn:microsoft.com/office/officeart/2008/layout/HalfCircleOrganizationChart"/>
    <dgm:cxn modelId="{C4F4E281-61B0-480F-BE9D-3B0A53156267}" type="presParOf" srcId="{39994E7E-41B8-4F4D-A952-13231BF4927B}" destId="{E62A3E0F-ABD8-4334-934F-FA92ECEBD419}" srcOrd="1" destOrd="0" presId="urn:microsoft.com/office/officeart/2008/layout/HalfCircleOrganizationChart"/>
    <dgm:cxn modelId="{AC99AAFD-C0E6-47DA-9245-CA472D7192F3}" type="presParOf" srcId="{39994E7E-41B8-4F4D-A952-13231BF4927B}" destId="{19DA3090-A2CA-4579-BE29-FB0E748C55B8}" srcOrd="2" destOrd="0" presId="urn:microsoft.com/office/officeart/2008/layout/HalfCircleOrganizationChart"/>
    <dgm:cxn modelId="{39E193D7-55CC-4700-91C6-2B00A588039C}" type="presParOf" srcId="{39994E7E-41B8-4F4D-A952-13231BF4927B}" destId="{1E7C66DA-675F-4C79-9313-1A9850758493}" srcOrd="3" destOrd="0" presId="urn:microsoft.com/office/officeart/2008/layout/HalfCircleOrganizationChart"/>
    <dgm:cxn modelId="{6928ABBC-4466-4C73-8623-B2C09305315F}" type="presParOf" srcId="{1D743559-6B89-4283-8CF4-B7C0119DAA1B}" destId="{381973ED-7CBB-43CC-8D6D-CAA5C81CEA68}" srcOrd="1" destOrd="0" presId="urn:microsoft.com/office/officeart/2008/layout/HalfCircleOrganizationChart"/>
    <dgm:cxn modelId="{1B8EE43D-8D84-4A64-829D-F8A15FD352C1}" type="presParOf" srcId="{1D743559-6B89-4283-8CF4-B7C0119DAA1B}" destId="{3F908798-CCBD-4C73-A249-4A49DE299AAC}" srcOrd="2" destOrd="0" presId="urn:microsoft.com/office/officeart/2008/layout/HalfCircleOrganizationChart"/>
    <dgm:cxn modelId="{101479F7-D980-453A-9CEA-EB94EF0D060B}" type="presParOf" srcId="{9C89064C-4D03-4B23-A067-844E56E497BF}" destId="{838E0AFB-7E9E-4820-B452-0884526C9452}" srcOrd="4" destOrd="0" presId="urn:microsoft.com/office/officeart/2008/layout/HalfCircleOrganizationChart"/>
    <dgm:cxn modelId="{D8C577BF-08A2-46AB-8EED-2B578080BC9E}" type="presParOf" srcId="{9C89064C-4D03-4B23-A067-844E56E497BF}" destId="{F9CF1E06-6D82-4F94-A1A6-DA6AA182C9E6}" srcOrd="5" destOrd="0" presId="urn:microsoft.com/office/officeart/2008/layout/HalfCircleOrganizationChart"/>
    <dgm:cxn modelId="{0C7B2573-3447-43CF-B5A4-27E509479022}" type="presParOf" srcId="{F9CF1E06-6D82-4F94-A1A6-DA6AA182C9E6}" destId="{AE60F1AF-AF07-4E9A-A6D4-10FF02EC0F0D}" srcOrd="0" destOrd="0" presId="urn:microsoft.com/office/officeart/2008/layout/HalfCircleOrganizationChart"/>
    <dgm:cxn modelId="{0C552F53-4819-4B6F-9E47-B0A7B33FEE47}" type="presParOf" srcId="{AE60F1AF-AF07-4E9A-A6D4-10FF02EC0F0D}" destId="{545E7341-266F-4A85-B24C-4DD268C03421}" srcOrd="0" destOrd="0" presId="urn:microsoft.com/office/officeart/2008/layout/HalfCircleOrganizationChart"/>
    <dgm:cxn modelId="{523EE112-B775-48F0-B409-B70CF0619A8E}" type="presParOf" srcId="{AE60F1AF-AF07-4E9A-A6D4-10FF02EC0F0D}" destId="{81D2E4EC-E512-4CC6-9EC4-C4DDBF77D784}" srcOrd="1" destOrd="0" presId="urn:microsoft.com/office/officeart/2008/layout/HalfCircleOrganizationChart"/>
    <dgm:cxn modelId="{AF584E92-1828-48E1-9CFC-4A59FD09E31E}" type="presParOf" srcId="{AE60F1AF-AF07-4E9A-A6D4-10FF02EC0F0D}" destId="{A74C20FB-DF81-4E16-BC0A-08B2FEE2F3B5}" srcOrd="2" destOrd="0" presId="urn:microsoft.com/office/officeart/2008/layout/HalfCircleOrganizationChart"/>
    <dgm:cxn modelId="{44AB99CC-526D-4B54-8BD5-C650FD2934D2}" type="presParOf" srcId="{AE60F1AF-AF07-4E9A-A6D4-10FF02EC0F0D}" destId="{B8C0336A-B301-4397-9BDF-53BEA8732CA0}" srcOrd="3" destOrd="0" presId="urn:microsoft.com/office/officeart/2008/layout/HalfCircleOrganizationChart"/>
    <dgm:cxn modelId="{AA1EB7D0-71D5-4B71-AC99-88EC9A18913B}" type="presParOf" srcId="{F9CF1E06-6D82-4F94-A1A6-DA6AA182C9E6}" destId="{3A7041A0-2865-4645-8AD9-593A873676E7}" srcOrd="1" destOrd="0" presId="urn:microsoft.com/office/officeart/2008/layout/HalfCircleOrganizationChart"/>
    <dgm:cxn modelId="{7DD2F0F0-002B-40FD-8B87-2FAAD8C74545}" type="presParOf" srcId="{F9CF1E06-6D82-4F94-A1A6-DA6AA182C9E6}" destId="{FD0731CB-FAF9-47D3-AB41-AE9D5178CE71}" srcOrd="2" destOrd="0" presId="urn:microsoft.com/office/officeart/2008/layout/HalfCircleOrganizationChart"/>
    <dgm:cxn modelId="{A79DD961-85D7-4E46-BE8A-82316DD1EF9E}" type="presParOf" srcId="{9C89064C-4D03-4B23-A067-844E56E497BF}" destId="{3E165B7E-EB82-4102-B15F-A13B21A5CD4A}" srcOrd="6" destOrd="0" presId="urn:microsoft.com/office/officeart/2008/layout/HalfCircleOrganizationChart"/>
    <dgm:cxn modelId="{E2BF26CC-2266-4C2A-BB26-CF5788E46799}" type="presParOf" srcId="{9C89064C-4D03-4B23-A067-844E56E497BF}" destId="{1B9F4BB7-6D43-479F-BE96-EBC8537074A0}" srcOrd="7" destOrd="0" presId="urn:microsoft.com/office/officeart/2008/layout/HalfCircleOrganizationChart"/>
    <dgm:cxn modelId="{1CF835C6-CDB4-45EF-93C3-4382BB4968EC}" type="presParOf" srcId="{1B9F4BB7-6D43-479F-BE96-EBC8537074A0}" destId="{D9CD573C-F989-4669-8B09-C635A08F2B62}" srcOrd="0" destOrd="0" presId="urn:microsoft.com/office/officeart/2008/layout/HalfCircleOrganizationChart"/>
    <dgm:cxn modelId="{90E51BCD-E790-4C7A-AFCB-CB246D777B39}" type="presParOf" srcId="{D9CD573C-F989-4669-8B09-C635A08F2B62}" destId="{516EB745-8954-4F27-AC7A-22D48ADE6768}" srcOrd="0" destOrd="0" presId="urn:microsoft.com/office/officeart/2008/layout/HalfCircleOrganizationChart"/>
    <dgm:cxn modelId="{216F39E3-6413-4CEA-829F-898758244DEE}" type="presParOf" srcId="{D9CD573C-F989-4669-8B09-C635A08F2B62}" destId="{C04DE443-6396-4191-B927-44F113850CC6}" srcOrd="1" destOrd="0" presId="urn:microsoft.com/office/officeart/2008/layout/HalfCircleOrganizationChart"/>
    <dgm:cxn modelId="{45FEBF0A-529D-4464-8427-F6E0BA5E2305}" type="presParOf" srcId="{D9CD573C-F989-4669-8B09-C635A08F2B62}" destId="{909D414B-BEFA-4B81-A6A0-4ACDCF8E391B}" srcOrd="2" destOrd="0" presId="urn:microsoft.com/office/officeart/2008/layout/HalfCircleOrganizationChart"/>
    <dgm:cxn modelId="{31590702-4E0F-4A2D-B79E-81BA3D347E55}" type="presParOf" srcId="{D9CD573C-F989-4669-8B09-C635A08F2B62}" destId="{52952EC1-4322-4F39-B011-D3DAEECB89FF}" srcOrd="3" destOrd="0" presId="urn:microsoft.com/office/officeart/2008/layout/HalfCircleOrganizationChart"/>
    <dgm:cxn modelId="{D29FD3B6-2E09-4616-9E4B-BF82882394E2}" type="presParOf" srcId="{1B9F4BB7-6D43-479F-BE96-EBC8537074A0}" destId="{987CE293-C1E2-4CF7-B662-531CA0D8EFD8}" srcOrd="1" destOrd="0" presId="urn:microsoft.com/office/officeart/2008/layout/HalfCircleOrganizationChart"/>
    <dgm:cxn modelId="{AFD21E93-12FA-43D2-8564-A0646B5F636F}" type="presParOf" srcId="{1B9F4BB7-6D43-479F-BE96-EBC8537074A0}" destId="{D4A3E51A-4D28-41FA-B276-D66AE0A38BC4}" srcOrd="2" destOrd="0" presId="urn:microsoft.com/office/officeart/2008/layout/HalfCircleOrganizationChart"/>
    <dgm:cxn modelId="{19EA3996-C693-4B69-B9E2-104D8EF22CED}" type="presParOf" srcId="{9C89064C-4D03-4B23-A067-844E56E497BF}" destId="{E499D891-B17D-4731-AE93-AEC56AECAB80}" srcOrd="8" destOrd="0" presId="urn:microsoft.com/office/officeart/2008/layout/HalfCircleOrganizationChart"/>
    <dgm:cxn modelId="{28775A04-07BB-4686-A208-9BC5B388BF8B}" type="presParOf" srcId="{9C89064C-4D03-4B23-A067-844E56E497BF}" destId="{B5EBF22F-F260-452C-B714-B32552196670}" srcOrd="9" destOrd="0" presId="urn:microsoft.com/office/officeart/2008/layout/HalfCircleOrganizationChart"/>
    <dgm:cxn modelId="{99CADC34-3938-45AD-9461-942FD2B8368D}" type="presParOf" srcId="{B5EBF22F-F260-452C-B714-B32552196670}" destId="{8DE17BF1-B58B-4721-81DA-5797B8022F0C}" srcOrd="0" destOrd="0" presId="urn:microsoft.com/office/officeart/2008/layout/HalfCircleOrganizationChart"/>
    <dgm:cxn modelId="{4F80ED2D-7DBF-4BFB-99E4-11F592EE80F3}" type="presParOf" srcId="{8DE17BF1-B58B-4721-81DA-5797B8022F0C}" destId="{578D9844-8C2C-4E2F-9599-1241BF8DA8C9}" srcOrd="0" destOrd="0" presId="urn:microsoft.com/office/officeart/2008/layout/HalfCircleOrganizationChart"/>
    <dgm:cxn modelId="{C66C890B-7B79-4AD0-A590-DCDE0D0C0E43}" type="presParOf" srcId="{8DE17BF1-B58B-4721-81DA-5797B8022F0C}" destId="{5E57AFDC-7186-471A-958C-5E30C51ECFCE}" srcOrd="1" destOrd="0" presId="urn:microsoft.com/office/officeart/2008/layout/HalfCircleOrganizationChart"/>
    <dgm:cxn modelId="{0517AF5F-1ABA-4A01-B0C1-F90D124E7768}" type="presParOf" srcId="{8DE17BF1-B58B-4721-81DA-5797B8022F0C}" destId="{4F836BD0-EB74-4990-8712-A4EA567D9C4F}" srcOrd="2" destOrd="0" presId="urn:microsoft.com/office/officeart/2008/layout/HalfCircleOrganizationChart"/>
    <dgm:cxn modelId="{899DECB3-CF2E-4DEE-90DC-3038D00AB68D}" type="presParOf" srcId="{8DE17BF1-B58B-4721-81DA-5797B8022F0C}" destId="{1C8AA12F-9982-425B-80CB-F632EBD082A2}" srcOrd="3" destOrd="0" presId="urn:microsoft.com/office/officeart/2008/layout/HalfCircleOrganizationChart"/>
    <dgm:cxn modelId="{CC1EB1AC-D7AD-49A4-B4E6-F65F5808989A}" type="presParOf" srcId="{B5EBF22F-F260-452C-B714-B32552196670}" destId="{C0A60903-CFD4-48A9-BFF3-062425E49ECE}" srcOrd="1" destOrd="0" presId="urn:microsoft.com/office/officeart/2008/layout/HalfCircleOrganizationChart"/>
    <dgm:cxn modelId="{334DCFEB-325A-42A0-97FD-3CBAFC48A7A8}" type="presParOf" srcId="{B5EBF22F-F260-452C-B714-B32552196670}" destId="{56137A5A-41FC-4218-BDAB-B88B89478ED7}" srcOrd="2" destOrd="0" presId="urn:microsoft.com/office/officeart/2008/layout/HalfCircleOrganizationChart"/>
    <dgm:cxn modelId="{259EBEC3-4C40-4201-9D66-3C6A056D93C9}" type="presParOf" srcId="{9C89064C-4D03-4B23-A067-844E56E497BF}" destId="{CFE5DDD1-F1D4-4341-8D72-A3C89A423443}" srcOrd="10" destOrd="0" presId="urn:microsoft.com/office/officeart/2008/layout/HalfCircleOrganizationChart"/>
    <dgm:cxn modelId="{8EA2B15B-E9BF-47F7-A836-C14E763E06D9}" type="presParOf" srcId="{9C89064C-4D03-4B23-A067-844E56E497BF}" destId="{ADFC5172-C34D-4B85-814B-489E6516F561}" srcOrd="11" destOrd="0" presId="urn:microsoft.com/office/officeart/2008/layout/HalfCircleOrganizationChart"/>
    <dgm:cxn modelId="{AB1118CF-FE0A-413E-BEF5-B93126F53AA6}" type="presParOf" srcId="{ADFC5172-C34D-4B85-814B-489E6516F561}" destId="{EE0A96C9-7014-4B53-9312-BD7B134FE920}" srcOrd="0" destOrd="0" presId="urn:microsoft.com/office/officeart/2008/layout/HalfCircleOrganizationChart"/>
    <dgm:cxn modelId="{2C7B2299-86F8-4E0F-A8F4-A84FB288DA51}" type="presParOf" srcId="{EE0A96C9-7014-4B53-9312-BD7B134FE920}" destId="{BCD0A141-F94C-42AD-B7A7-E5B8FD5ED918}" srcOrd="0" destOrd="0" presId="urn:microsoft.com/office/officeart/2008/layout/HalfCircleOrganizationChart"/>
    <dgm:cxn modelId="{56456162-EC11-44B4-8149-A5348411E58F}" type="presParOf" srcId="{EE0A96C9-7014-4B53-9312-BD7B134FE920}" destId="{D7BAE77D-1168-437D-A300-5B025DAE9C98}" srcOrd="1" destOrd="0" presId="urn:microsoft.com/office/officeart/2008/layout/HalfCircleOrganizationChart"/>
    <dgm:cxn modelId="{58FBD95D-1AA9-444C-9E55-D41347AD369B}" type="presParOf" srcId="{EE0A96C9-7014-4B53-9312-BD7B134FE920}" destId="{FD885F48-5185-4C8A-9DC6-D4D5B2CB1F3C}" srcOrd="2" destOrd="0" presId="urn:microsoft.com/office/officeart/2008/layout/HalfCircleOrganizationChart"/>
    <dgm:cxn modelId="{4E1DD4E8-C3EC-460B-B3F6-22354CEBC59B}" type="presParOf" srcId="{EE0A96C9-7014-4B53-9312-BD7B134FE920}" destId="{7E9777A8-32C4-4E8C-95E3-BA5251616B92}" srcOrd="3" destOrd="0" presId="urn:microsoft.com/office/officeart/2008/layout/HalfCircleOrganizationChart"/>
    <dgm:cxn modelId="{1AE86D82-B52C-481E-A6BA-08100CFEBD11}" type="presParOf" srcId="{ADFC5172-C34D-4B85-814B-489E6516F561}" destId="{C7CF0643-1635-43D5-857E-3404F4B19D37}" srcOrd="1" destOrd="0" presId="urn:microsoft.com/office/officeart/2008/layout/HalfCircleOrganizationChart"/>
    <dgm:cxn modelId="{E906C3FD-769E-48CF-BD65-E0CFFFFBA3D0}" type="presParOf" srcId="{ADFC5172-C34D-4B85-814B-489E6516F561}" destId="{0E1DA70B-CA59-4F98-929B-CC1968815351}" srcOrd="2" destOrd="0" presId="urn:microsoft.com/office/officeart/2008/layout/HalfCircleOrganizationChart"/>
    <dgm:cxn modelId="{CDDC1295-EBCB-4018-8AD2-F47F3D1CE078}" type="presParOf" srcId="{C29C161C-0EC5-4887-AC9F-5D3E18CA7AB9}" destId="{20E38EC6-27FA-4CAC-8812-68F93E1BF17C}" srcOrd="2" destOrd="0" presId="urn:microsoft.com/office/officeart/2008/layout/HalfCircleOrganizationChart"/>
    <dgm:cxn modelId="{D0D60CEE-F4E6-475C-BE13-CFDA72BDAD85}" type="presParOf" srcId="{92D9E57D-6B25-403A-BF67-AE18941904D3}" destId="{12A066C6-1162-4FCC-851E-52207EA573D8}" srcOrd="6" destOrd="0" presId="urn:microsoft.com/office/officeart/2008/layout/HalfCircleOrganizationChart"/>
    <dgm:cxn modelId="{7EA585FC-443C-4997-A2B5-3A9E0B8B5340}" type="presParOf" srcId="{92D9E57D-6B25-403A-BF67-AE18941904D3}" destId="{0BD892C8-0DC1-4C4B-96DB-510790421B15}" srcOrd="7" destOrd="0" presId="urn:microsoft.com/office/officeart/2008/layout/HalfCircleOrganizationChart"/>
    <dgm:cxn modelId="{E9824F30-F553-4D86-B3FA-E849A8D2670F}" type="presParOf" srcId="{0BD892C8-0DC1-4C4B-96DB-510790421B15}" destId="{EC75CBC2-4B49-4BA4-A47A-978703EE832A}" srcOrd="0" destOrd="0" presId="urn:microsoft.com/office/officeart/2008/layout/HalfCircleOrganizationChart"/>
    <dgm:cxn modelId="{EC441B30-BC6E-4DD4-A84A-18C11EFCC6D3}" type="presParOf" srcId="{EC75CBC2-4B49-4BA4-A47A-978703EE832A}" destId="{310B0811-9775-452F-949A-391AE2D4F657}" srcOrd="0" destOrd="0" presId="urn:microsoft.com/office/officeart/2008/layout/HalfCircleOrganizationChart"/>
    <dgm:cxn modelId="{500F430A-6C93-4938-B835-80142294B8ED}" type="presParOf" srcId="{EC75CBC2-4B49-4BA4-A47A-978703EE832A}" destId="{A3F72782-8AC4-4044-BB1B-C57668667918}" srcOrd="1" destOrd="0" presId="urn:microsoft.com/office/officeart/2008/layout/HalfCircleOrganizationChart"/>
    <dgm:cxn modelId="{D42932AF-516B-47BD-9DEC-9A40090EAC63}" type="presParOf" srcId="{EC75CBC2-4B49-4BA4-A47A-978703EE832A}" destId="{86E6055F-0A24-46A6-9F7A-EAD46FD5FCF9}" srcOrd="2" destOrd="0" presId="urn:microsoft.com/office/officeart/2008/layout/HalfCircleOrganizationChart"/>
    <dgm:cxn modelId="{8E29DF14-FBE7-4F28-A560-7F0994DEA35F}" type="presParOf" srcId="{EC75CBC2-4B49-4BA4-A47A-978703EE832A}" destId="{FF8B77BF-B7C7-4DF3-AC6E-0C0F33FE8819}" srcOrd="3" destOrd="0" presId="urn:microsoft.com/office/officeart/2008/layout/HalfCircleOrganizationChart"/>
    <dgm:cxn modelId="{E51AC30B-9F16-43D0-94D0-DA79719E0CBC}" type="presParOf" srcId="{0BD892C8-0DC1-4C4B-96DB-510790421B15}" destId="{33C2C263-24FF-4D28-8CA7-3A438DBEE40F}" srcOrd="1" destOrd="0" presId="urn:microsoft.com/office/officeart/2008/layout/HalfCircleOrganizationChart"/>
    <dgm:cxn modelId="{F1464DEB-2450-4EC4-BF68-77063137E16F}" type="presParOf" srcId="{33C2C263-24FF-4D28-8CA7-3A438DBEE40F}" destId="{AA2EE397-F6BD-4257-93F7-C5CAA0B592BA}" srcOrd="0" destOrd="0" presId="urn:microsoft.com/office/officeart/2008/layout/HalfCircleOrganizationChart"/>
    <dgm:cxn modelId="{292CF6CA-370F-4A6A-81D3-B15256080EF2}" type="presParOf" srcId="{33C2C263-24FF-4D28-8CA7-3A438DBEE40F}" destId="{0184CF6A-1249-48F5-B169-B9A8AD5C90C2}" srcOrd="1" destOrd="0" presId="urn:microsoft.com/office/officeart/2008/layout/HalfCircleOrganizationChart"/>
    <dgm:cxn modelId="{D9E3B360-D7AE-4529-B0B6-0B2BEEEA41C4}" type="presParOf" srcId="{0184CF6A-1249-48F5-B169-B9A8AD5C90C2}" destId="{C3706B8C-4700-400F-B1CA-378DC2FB7E6D}" srcOrd="0" destOrd="0" presId="urn:microsoft.com/office/officeart/2008/layout/HalfCircleOrganizationChart"/>
    <dgm:cxn modelId="{854BFC62-EC9E-4535-A437-42B689235C49}" type="presParOf" srcId="{C3706B8C-4700-400F-B1CA-378DC2FB7E6D}" destId="{86B29F1A-7D6D-4463-9F2A-665B0DF3D64E}" srcOrd="0" destOrd="0" presId="urn:microsoft.com/office/officeart/2008/layout/HalfCircleOrganizationChart"/>
    <dgm:cxn modelId="{35FDCAEC-A501-4FA2-BADA-0000F3B52CC4}" type="presParOf" srcId="{C3706B8C-4700-400F-B1CA-378DC2FB7E6D}" destId="{A8219AFD-3FF3-4040-A4A0-B1312D239E7E}" srcOrd="1" destOrd="0" presId="urn:microsoft.com/office/officeart/2008/layout/HalfCircleOrganizationChart"/>
    <dgm:cxn modelId="{D1D1DF8C-C06B-47A4-ACE0-6F9433E8E8F3}" type="presParOf" srcId="{C3706B8C-4700-400F-B1CA-378DC2FB7E6D}" destId="{5998EBD1-0427-48C6-9116-C1D250A22769}" srcOrd="2" destOrd="0" presId="urn:microsoft.com/office/officeart/2008/layout/HalfCircleOrganizationChart"/>
    <dgm:cxn modelId="{EC22E653-B0B1-40BB-B34B-8A2AF85381C1}" type="presParOf" srcId="{C3706B8C-4700-400F-B1CA-378DC2FB7E6D}" destId="{892C06C0-2601-49EC-A579-11FE8EB69313}" srcOrd="3" destOrd="0" presId="urn:microsoft.com/office/officeart/2008/layout/HalfCircleOrganizationChart"/>
    <dgm:cxn modelId="{1342B7CE-5A04-4AFE-A290-22BB7FF128C3}" type="presParOf" srcId="{0184CF6A-1249-48F5-B169-B9A8AD5C90C2}" destId="{446B0AF8-31B6-491D-A70B-D4D525C70939}" srcOrd="1" destOrd="0" presId="urn:microsoft.com/office/officeart/2008/layout/HalfCircleOrganizationChart"/>
    <dgm:cxn modelId="{EB02FA50-A0EE-4A7A-AFA7-E5E39D8D221C}" type="presParOf" srcId="{0184CF6A-1249-48F5-B169-B9A8AD5C90C2}" destId="{E7817027-595E-4659-B34E-DED50D4DA8EB}" srcOrd="2" destOrd="0" presId="urn:microsoft.com/office/officeart/2008/layout/HalfCircleOrganizationChart"/>
    <dgm:cxn modelId="{8797098D-D8FB-4E3A-A24B-AF7DDFCB18F4}" type="presParOf" srcId="{33C2C263-24FF-4D28-8CA7-3A438DBEE40F}" destId="{3146F50C-81AA-48BE-88CC-F3F30B85D4B0}" srcOrd="2" destOrd="0" presId="urn:microsoft.com/office/officeart/2008/layout/HalfCircleOrganizationChart"/>
    <dgm:cxn modelId="{7FF04663-2EB5-4567-87FB-DF921CF02850}" type="presParOf" srcId="{33C2C263-24FF-4D28-8CA7-3A438DBEE40F}" destId="{86D7197E-016F-4204-B773-1DA80F376339}" srcOrd="3" destOrd="0" presId="urn:microsoft.com/office/officeart/2008/layout/HalfCircleOrganizationChart"/>
    <dgm:cxn modelId="{ED97AF94-A670-42B6-B86F-D261C8527388}" type="presParOf" srcId="{86D7197E-016F-4204-B773-1DA80F376339}" destId="{CC570CC4-005A-4F8D-B784-783E3406F433}" srcOrd="0" destOrd="0" presId="urn:microsoft.com/office/officeart/2008/layout/HalfCircleOrganizationChart"/>
    <dgm:cxn modelId="{A87770D4-94F5-47F4-8B16-BAA398BA8B54}" type="presParOf" srcId="{CC570CC4-005A-4F8D-B784-783E3406F433}" destId="{DA411987-0994-4B2A-9183-09C4013F75EB}" srcOrd="0" destOrd="0" presId="urn:microsoft.com/office/officeart/2008/layout/HalfCircleOrganizationChart"/>
    <dgm:cxn modelId="{242BA497-EE50-4BBA-9C5A-D4244078DF11}" type="presParOf" srcId="{CC570CC4-005A-4F8D-B784-783E3406F433}" destId="{95772406-24FF-4A82-BA89-49A85FFF496C}" srcOrd="1" destOrd="0" presId="urn:microsoft.com/office/officeart/2008/layout/HalfCircleOrganizationChart"/>
    <dgm:cxn modelId="{9304DBF3-5471-4F65-AC68-92A94516E3C7}" type="presParOf" srcId="{CC570CC4-005A-4F8D-B784-783E3406F433}" destId="{BF36A573-A223-4B33-84F2-286EDF5DDC52}" srcOrd="2" destOrd="0" presId="urn:microsoft.com/office/officeart/2008/layout/HalfCircleOrganizationChart"/>
    <dgm:cxn modelId="{B6BE187C-38A7-4419-9DFA-1C2E7CB10C66}" type="presParOf" srcId="{CC570CC4-005A-4F8D-B784-783E3406F433}" destId="{7375884A-0E2B-45B7-BBB6-D1BB7A84B520}" srcOrd="3" destOrd="0" presId="urn:microsoft.com/office/officeart/2008/layout/HalfCircleOrganizationChart"/>
    <dgm:cxn modelId="{03CEB855-EB78-4CC8-9FF1-C9CFC1AAE32D}" type="presParOf" srcId="{86D7197E-016F-4204-B773-1DA80F376339}" destId="{854B7C26-0A03-47E0-BB6D-CF0C0C2F90CC}" srcOrd="1" destOrd="0" presId="urn:microsoft.com/office/officeart/2008/layout/HalfCircleOrganizationChart"/>
    <dgm:cxn modelId="{B9E2C810-50AF-4771-8C0B-065C08FB9E05}" type="presParOf" srcId="{86D7197E-016F-4204-B773-1DA80F376339}" destId="{AF6AE8CF-A076-436D-8D1D-7E69596E4624}" srcOrd="2" destOrd="0" presId="urn:microsoft.com/office/officeart/2008/layout/HalfCircleOrganizationChart"/>
    <dgm:cxn modelId="{F64A3546-D0F6-4810-989C-9855E70D3FF0}" type="presParOf" srcId="{33C2C263-24FF-4D28-8CA7-3A438DBEE40F}" destId="{5D0E60F3-5B53-4200-9FD7-A511A25B8DE7}" srcOrd="4" destOrd="0" presId="urn:microsoft.com/office/officeart/2008/layout/HalfCircleOrganizationChart"/>
    <dgm:cxn modelId="{10254CC3-17F8-40A6-8963-05E0C55A0D2F}" type="presParOf" srcId="{33C2C263-24FF-4D28-8CA7-3A438DBEE40F}" destId="{08442A59-CD10-47E6-BE31-265892B46261}" srcOrd="5" destOrd="0" presId="urn:microsoft.com/office/officeart/2008/layout/HalfCircleOrganizationChart"/>
    <dgm:cxn modelId="{0B414B6D-82F5-453A-B5B8-DEC956388A8E}" type="presParOf" srcId="{08442A59-CD10-47E6-BE31-265892B46261}" destId="{3772675B-58DA-4AD0-B157-F2AAEE25053E}" srcOrd="0" destOrd="0" presId="urn:microsoft.com/office/officeart/2008/layout/HalfCircleOrganizationChart"/>
    <dgm:cxn modelId="{86025CD8-4124-4B40-931B-310F37C0D55F}" type="presParOf" srcId="{3772675B-58DA-4AD0-B157-F2AAEE25053E}" destId="{48106449-4848-4848-8D64-D49112C20975}" srcOrd="0" destOrd="0" presId="urn:microsoft.com/office/officeart/2008/layout/HalfCircleOrganizationChart"/>
    <dgm:cxn modelId="{CFECA4D3-4DD9-44AD-B7EF-5F1CC7D2FB26}" type="presParOf" srcId="{3772675B-58DA-4AD0-B157-F2AAEE25053E}" destId="{9EE18075-257B-4D2B-B696-1B82E6E15E2A}" srcOrd="1" destOrd="0" presId="urn:microsoft.com/office/officeart/2008/layout/HalfCircleOrganizationChart"/>
    <dgm:cxn modelId="{BABF00FA-1F96-4778-BD93-E6CAEE8FABE2}" type="presParOf" srcId="{3772675B-58DA-4AD0-B157-F2AAEE25053E}" destId="{E94ADF40-5804-4A08-B69C-FC3A19BFB68A}" srcOrd="2" destOrd="0" presId="urn:microsoft.com/office/officeart/2008/layout/HalfCircleOrganizationChart"/>
    <dgm:cxn modelId="{6F9AF0EE-3EA5-4E8A-92C2-2A0966CDFDE5}" type="presParOf" srcId="{3772675B-58DA-4AD0-B157-F2AAEE25053E}" destId="{5964FFB7-9F1B-44F3-8367-E7E7C50346F3}" srcOrd="3" destOrd="0" presId="urn:microsoft.com/office/officeart/2008/layout/HalfCircleOrganizationChart"/>
    <dgm:cxn modelId="{74177791-6423-4960-8E74-542CA3BF8900}" type="presParOf" srcId="{08442A59-CD10-47E6-BE31-265892B46261}" destId="{172BED5E-08B4-44CC-B3DE-9444C99DF0C6}" srcOrd="1" destOrd="0" presId="urn:microsoft.com/office/officeart/2008/layout/HalfCircleOrganizationChart"/>
    <dgm:cxn modelId="{8AAC6C8F-D3CC-4571-8E46-6F503AD81F0C}" type="presParOf" srcId="{08442A59-CD10-47E6-BE31-265892B46261}" destId="{6425B86A-C11B-4A25-81C6-4BBA0CE44D16}" srcOrd="2" destOrd="0" presId="urn:microsoft.com/office/officeart/2008/layout/HalfCircleOrganizationChart"/>
    <dgm:cxn modelId="{5D5CCA90-0EBE-4B29-B00B-D6FD1379865E}" type="presParOf" srcId="{0BD892C8-0DC1-4C4B-96DB-510790421B15}" destId="{6B64D523-8B64-4F93-A521-3508F9A756C5}" srcOrd="2" destOrd="0" presId="urn:microsoft.com/office/officeart/2008/layout/HalfCircleOrganizationChart"/>
    <dgm:cxn modelId="{CC622610-4028-4D21-91AD-FD5A0EF1FCA4}" type="presParOf" srcId="{BC61E07E-95CA-433C-A178-4E4916AF0D1B}" destId="{F6199707-2294-43F4-B78F-3E3799121B5C}" srcOrd="2" destOrd="0" presId="urn:microsoft.com/office/officeart/2008/layout/HalfCircleOrganizationChart"/>
    <dgm:cxn modelId="{03027E47-DDE5-49BC-9415-F1D60E5A748B}" type="presParOf" srcId="{BAC1B543-3493-49E7-9CE8-AC5D95B464D4}" destId="{7CDBF305-EC24-47E3-A6F4-A3F68D1DFD0B}" srcOrd="2" destOrd="0" presId="urn:microsoft.com/office/officeart/2008/layout/HalfCircleOrganizationChart"/>
    <dgm:cxn modelId="{352D6D9A-09B9-4C6B-B85A-E8FB6D0DE7E7}" type="presParOf" srcId="{BAC1B543-3493-49E7-9CE8-AC5D95B464D4}" destId="{7C37E0F6-A877-40F8-92B5-5A76E4E1775C}" srcOrd="3" destOrd="0" presId="urn:microsoft.com/office/officeart/2008/layout/HalfCircleOrganizationChart"/>
    <dgm:cxn modelId="{D8B414C5-548B-4E8E-B758-1E7F3DA5AE4F}" type="presParOf" srcId="{7C37E0F6-A877-40F8-92B5-5A76E4E1775C}" destId="{E68C3A3F-F615-4B37-B226-9A5704114088}" srcOrd="0" destOrd="0" presId="urn:microsoft.com/office/officeart/2008/layout/HalfCircleOrganizationChart"/>
    <dgm:cxn modelId="{722939F6-A674-44E7-A065-CDFD19A8C918}" type="presParOf" srcId="{E68C3A3F-F615-4B37-B226-9A5704114088}" destId="{541C320A-AB2E-49D9-BD9F-CDBA5C1FB4C6}" srcOrd="0" destOrd="0" presId="urn:microsoft.com/office/officeart/2008/layout/HalfCircleOrganizationChart"/>
    <dgm:cxn modelId="{188815CE-E8FE-4899-8DD3-D6B7E68C1C2A}" type="presParOf" srcId="{E68C3A3F-F615-4B37-B226-9A5704114088}" destId="{2A2D01D9-3984-4A7F-A74D-57DBF290A7A7}" srcOrd="1" destOrd="0" presId="urn:microsoft.com/office/officeart/2008/layout/HalfCircleOrganizationChart"/>
    <dgm:cxn modelId="{B3466792-0498-48BA-8AA8-AC7F003090EA}" type="presParOf" srcId="{E68C3A3F-F615-4B37-B226-9A5704114088}" destId="{EDBE39C9-2D03-4FBA-A67B-53340F19A28C}" srcOrd="2" destOrd="0" presId="urn:microsoft.com/office/officeart/2008/layout/HalfCircleOrganizationChart"/>
    <dgm:cxn modelId="{94610F44-46F4-4D0C-87DE-76EA1C8A7BA1}" type="presParOf" srcId="{E68C3A3F-F615-4B37-B226-9A5704114088}" destId="{E8DD263C-A2DC-4525-B1B9-407A4BBE8B02}" srcOrd="3" destOrd="0" presId="urn:microsoft.com/office/officeart/2008/layout/HalfCircleOrganizationChart"/>
    <dgm:cxn modelId="{D9C01F76-71B9-4E8A-9418-204EA7F1D285}" type="presParOf" srcId="{7C37E0F6-A877-40F8-92B5-5A76E4E1775C}" destId="{6F51C7B9-0C26-4416-85AE-84E329EDA634}" srcOrd="1" destOrd="0" presId="urn:microsoft.com/office/officeart/2008/layout/HalfCircleOrganizationChart"/>
    <dgm:cxn modelId="{184C2FD5-4B28-4149-9B93-26EAFB2D2BF4}" type="presParOf" srcId="{7C37E0F6-A877-40F8-92B5-5A76E4E1775C}" destId="{0BB4CFF1-8010-4C2D-BE4A-86B93E0B0257}" srcOrd="2" destOrd="0" presId="urn:microsoft.com/office/officeart/2008/layout/HalfCircleOrganizationChart"/>
    <dgm:cxn modelId="{754375E0-9E4B-425F-AF3D-99FA033D4BD0}" type="presParOf" srcId="{BAC1B543-3493-49E7-9CE8-AC5D95B464D4}" destId="{A671844C-D98F-4D51-84AC-40A369A33D60}" srcOrd="4" destOrd="0" presId="urn:microsoft.com/office/officeart/2008/layout/HalfCircleOrganizationChart"/>
    <dgm:cxn modelId="{F1E83F09-99F7-4F98-8683-919EA5B4B4AC}" type="presParOf" srcId="{BAC1B543-3493-49E7-9CE8-AC5D95B464D4}" destId="{A8AA1AAD-D315-46CC-8304-873682D0D008}" srcOrd="5" destOrd="0" presId="urn:microsoft.com/office/officeart/2008/layout/HalfCircleOrganizationChart"/>
    <dgm:cxn modelId="{D9461589-36A6-450F-B100-0843B464B77D}" type="presParOf" srcId="{A8AA1AAD-D315-46CC-8304-873682D0D008}" destId="{24251B59-3003-460D-80C2-9FEF00372D75}" srcOrd="0" destOrd="0" presId="urn:microsoft.com/office/officeart/2008/layout/HalfCircleOrganizationChart"/>
    <dgm:cxn modelId="{E51FA094-1665-4F97-AECF-C150AE966D03}" type="presParOf" srcId="{24251B59-3003-460D-80C2-9FEF00372D75}" destId="{344074C1-3793-4CE6-91B0-EB4703CC9329}" srcOrd="0" destOrd="0" presId="urn:microsoft.com/office/officeart/2008/layout/HalfCircleOrganizationChart"/>
    <dgm:cxn modelId="{7F7E0DC5-0393-4CB1-8AB9-738FEDF9DE59}" type="presParOf" srcId="{24251B59-3003-460D-80C2-9FEF00372D75}" destId="{131EC47F-1000-46EA-AE4B-B6C5F8F92E9E}" srcOrd="1" destOrd="0" presId="urn:microsoft.com/office/officeart/2008/layout/HalfCircleOrganizationChart"/>
    <dgm:cxn modelId="{7B1C93D8-F730-43A2-A7CB-0DE42E1FB47C}" type="presParOf" srcId="{24251B59-3003-460D-80C2-9FEF00372D75}" destId="{F142A590-9237-4C01-BBD2-3417BED16D8A}" srcOrd="2" destOrd="0" presId="urn:microsoft.com/office/officeart/2008/layout/HalfCircleOrganizationChart"/>
    <dgm:cxn modelId="{C3604BAB-6D45-46B3-BB03-42552012AB79}" type="presParOf" srcId="{24251B59-3003-460D-80C2-9FEF00372D75}" destId="{C351BDFD-203C-4E67-8234-383B76FF65F5}" srcOrd="3" destOrd="0" presId="urn:microsoft.com/office/officeart/2008/layout/HalfCircleOrganizationChart"/>
    <dgm:cxn modelId="{927E8D73-475A-4EBF-B619-7E8C75F1CD6D}" type="presParOf" srcId="{A8AA1AAD-D315-46CC-8304-873682D0D008}" destId="{D7602D57-4254-45EE-96AB-8D9A03B04D41}" srcOrd="1" destOrd="0" presId="urn:microsoft.com/office/officeart/2008/layout/HalfCircleOrganizationChart"/>
    <dgm:cxn modelId="{F91FD298-3EB3-4B44-9C02-57CD77D15EFA}" type="presParOf" srcId="{D7602D57-4254-45EE-96AB-8D9A03B04D41}" destId="{28F58550-E0D0-4A71-913A-5A41BDA6ACAC}" srcOrd="0" destOrd="0" presId="urn:microsoft.com/office/officeart/2008/layout/HalfCircleOrganizationChart"/>
    <dgm:cxn modelId="{BB9700ED-8AD4-4B32-9A0C-B51C13B2D9A3}" type="presParOf" srcId="{D7602D57-4254-45EE-96AB-8D9A03B04D41}" destId="{7C99AC5A-08C7-4E09-8DC5-BCF14C0FA45F}" srcOrd="1" destOrd="0" presId="urn:microsoft.com/office/officeart/2008/layout/HalfCircleOrganizationChart"/>
    <dgm:cxn modelId="{9E14D6F3-F261-409C-9D2E-DD3247687BB5}" type="presParOf" srcId="{7C99AC5A-08C7-4E09-8DC5-BCF14C0FA45F}" destId="{B20D7568-3D60-4673-86ED-225068840E37}" srcOrd="0" destOrd="0" presId="urn:microsoft.com/office/officeart/2008/layout/HalfCircleOrganizationChart"/>
    <dgm:cxn modelId="{959D352D-DE01-4409-8C18-CA4A662CDAE9}" type="presParOf" srcId="{B20D7568-3D60-4673-86ED-225068840E37}" destId="{D5ED178C-9472-4EDC-B4D1-D581102BE82C}" srcOrd="0" destOrd="0" presId="urn:microsoft.com/office/officeart/2008/layout/HalfCircleOrganizationChart"/>
    <dgm:cxn modelId="{AC542B4C-845F-4B0E-B6C6-5CC9F4A9D412}" type="presParOf" srcId="{B20D7568-3D60-4673-86ED-225068840E37}" destId="{BCAF807A-1FB9-4702-A805-73C6AB450B07}" srcOrd="1" destOrd="0" presId="urn:microsoft.com/office/officeart/2008/layout/HalfCircleOrganizationChart"/>
    <dgm:cxn modelId="{9378EF22-04D6-4EF2-BBB9-D4345521D724}" type="presParOf" srcId="{B20D7568-3D60-4673-86ED-225068840E37}" destId="{2DA02A63-618D-4DC1-88F2-B98D936E65EF}" srcOrd="2" destOrd="0" presId="urn:microsoft.com/office/officeart/2008/layout/HalfCircleOrganizationChart"/>
    <dgm:cxn modelId="{52F3D121-A09C-4DE6-BA1A-F5FCF9F51B0E}" type="presParOf" srcId="{B20D7568-3D60-4673-86ED-225068840E37}" destId="{7471188E-CE61-4928-9117-DF6E79D19A4B}" srcOrd="3" destOrd="0" presId="urn:microsoft.com/office/officeart/2008/layout/HalfCircleOrganizationChart"/>
    <dgm:cxn modelId="{1A065D31-DF3A-48B3-BB12-E9EACB652172}" type="presParOf" srcId="{7C99AC5A-08C7-4E09-8DC5-BCF14C0FA45F}" destId="{468994AB-A8F6-4FC2-8A08-E89397A74240}" srcOrd="1" destOrd="0" presId="urn:microsoft.com/office/officeart/2008/layout/HalfCircleOrganizationChart"/>
    <dgm:cxn modelId="{6EEABB82-4B4F-42D9-8C72-F66F9BD9796A}" type="presParOf" srcId="{468994AB-A8F6-4FC2-8A08-E89397A74240}" destId="{7B0F9D2C-EB38-4D5E-B488-EC93DF715342}" srcOrd="0" destOrd="0" presId="urn:microsoft.com/office/officeart/2008/layout/HalfCircleOrganizationChart"/>
    <dgm:cxn modelId="{C1F65921-9213-4F79-B8E0-334629C6B289}" type="presParOf" srcId="{468994AB-A8F6-4FC2-8A08-E89397A74240}" destId="{44272372-7F81-4958-9AAC-BB5199DE2E41}" srcOrd="1" destOrd="0" presId="urn:microsoft.com/office/officeart/2008/layout/HalfCircleOrganizationChart"/>
    <dgm:cxn modelId="{D2BC3578-900F-4389-9AB5-9827A7B12C5A}" type="presParOf" srcId="{44272372-7F81-4958-9AAC-BB5199DE2E41}" destId="{F7F34486-B449-46C8-AD21-45115124671B}" srcOrd="0" destOrd="0" presId="urn:microsoft.com/office/officeart/2008/layout/HalfCircleOrganizationChart"/>
    <dgm:cxn modelId="{9DFC7175-C246-4B2B-A381-B32885EC4664}" type="presParOf" srcId="{F7F34486-B449-46C8-AD21-45115124671B}" destId="{BD236EFB-1862-48C3-AD68-18217EB3F06F}" srcOrd="0" destOrd="0" presId="urn:microsoft.com/office/officeart/2008/layout/HalfCircleOrganizationChart"/>
    <dgm:cxn modelId="{2EDA5755-B547-4D18-9369-4357BA371971}" type="presParOf" srcId="{F7F34486-B449-46C8-AD21-45115124671B}" destId="{84CF7C58-7589-46B7-93B1-44BF15297B7C}" srcOrd="1" destOrd="0" presId="urn:microsoft.com/office/officeart/2008/layout/HalfCircleOrganizationChart"/>
    <dgm:cxn modelId="{1210E922-FEB8-4209-AA66-AFB5C1984234}" type="presParOf" srcId="{F7F34486-B449-46C8-AD21-45115124671B}" destId="{55527625-22ED-471C-88C5-D78396B7B9DE}" srcOrd="2" destOrd="0" presId="urn:microsoft.com/office/officeart/2008/layout/HalfCircleOrganizationChart"/>
    <dgm:cxn modelId="{8CE0A467-2135-4EEA-9F8A-98813309534F}" type="presParOf" srcId="{F7F34486-B449-46C8-AD21-45115124671B}" destId="{EEFC0D9C-200F-4E6D-A9FF-E0FAC105FF33}" srcOrd="3" destOrd="0" presId="urn:microsoft.com/office/officeart/2008/layout/HalfCircleOrganizationChart"/>
    <dgm:cxn modelId="{AC8D25F3-843F-4A0A-92B9-0D80EBB0F795}" type="presParOf" srcId="{44272372-7F81-4958-9AAC-BB5199DE2E41}" destId="{318248F0-EF9B-4826-B8D8-79CCB2D4BADD}" srcOrd="1" destOrd="0" presId="urn:microsoft.com/office/officeart/2008/layout/HalfCircleOrganizationChart"/>
    <dgm:cxn modelId="{372E1E69-1C19-4548-9477-49A80A562288}" type="presParOf" srcId="{44272372-7F81-4958-9AAC-BB5199DE2E41}" destId="{509EB2EC-5DC4-45D7-BDEF-B117EFDF63E8}" srcOrd="2" destOrd="0" presId="urn:microsoft.com/office/officeart/2008/layout/HalfCircleOrganizationChart"/>
    <dgm:cxn modelId="{96C3B242-E688-47CA-909E-B0F50EBE0CEB}" type="presParOf" srcId="{468994AB-A8F6-4FC2-8A08-E89397A74240}" destId="{4F59A054-55A8-4D81-B78C-7C4023E31F46}" srcOrd="2" destOrd="0" presId="urn:microsoft.com/office/officeart/2008/layout/HalfCircleOrganizationChart"/>
    <dgm:cxn modelId="{DC54D763-7CCF-4148-9D0F-588B48EBC55E}" type="presParOf" srcId="{468994AB-A8F6-4FC2-8A08-E89397A74240}" destId="{20A00DF6-DEEA-4490-9DBB-391551C26233}" srcOrd="3" destOrd="0" presId="urn:microsoft.com/office/officeart/2008/layout/HalfCircleOrganizationChart"/>
    <dgm:cxn modelId="{07C613AF-1D88-476D-BC98-043C08F54835}" type="presParOf" srcId="{20A00DF6-DEEA-4490-9DBB-391551C26233}" destId="{67948DB3-73A1-4764-9760-04AF981D1FE2}" srcOrd="0" destOrd="0" presId="urn:microsoft.com/office/officeart/2008/layout/HalfCircleOrganizationChart"/>
    <dgm:cxn modelId="{C74555C3-E550-45F2-A7C4-3BC95CD6DE4A}" type="presParOf" srcId="{67948DB3-73A1-4764-9760-04AF981D1FE2}" destId="{0EEC646A-4BBF-4A11-BC33-8A11802CD826}" srcOrd="0" destOrd="0" presId="urn:microsoft.com/office/officeart/2008/layout/HalfCircleOrganizationChart"/>
    <dgm:cxn modelId="{2B100FB0-1A26-4423-92CE-DABC848ED7BA}" type="presParOf" srcId="{67948DB3-73A1-4764-9760-04AF981D1FE2}" destId="{CEC3E259-F89C-4986-A643-35B6184B4EAB}" srcOrd="1" destOrd="0" presId="urn:microsoft.com/office/officeart/2008/layout/HalfCircleOrganizationChart"/>
    <dgm:cxn modelId="{6C9E7EC0-A739-4203-BC3E-07A8C6241399}" type="presParOf" srcId="{67948DB3-73A1-4764-9760-04AF981D1FE2}" destId="{F267AC07-CDBF-4025-9B66-D0811EF584E2}" srcOrd="2" destOrd="0" presId="urn:microsoft.com/office/officeart/2008/layout/HalfCircleOrganizationChart"/>
    <dgm:cxn modelId="{127C84E1-F868-4713-B64D-18565CD298F2}" type="presParOf" srcId="{67948DB3-73A1-4764-9760-04AF981D1FE2}" destId="{D6B9446C-8769-4166-AC30-5D0A59E3BE87}" srcOrd="3" destOrd="0" presId="urn:microsoft.com/office/officeart/2008/layout/HalfCircleOrganizationChart"/>
    <dgm:cxn modelId="{C7B1DDE5-FAB1-4FCD-8D61-A1A962F0C86B}" type="presParOf" srcId="{20A00DF6-DEEA-4490-9DBB-391551C26233}" destId="{982C0265-09AF-4402-BC51-14D68E90114B}" srcOrd="1" destOrd="0" presId="urn:microsoft.com/office/officeart/2008/layout/HalfCircleOrganizationChart"/>
    <dgm:cxn modelId="{A684C178-1D45-4F46-B49D-18D0CFACE96F}" type="presParOf" srcId="{20A00DF6-DEEA-4490-9DBB-391551C26233}" destId="{2F505693-CD45-4BD4-86F8-16B814F24189}" srcOrd="2" destOrd="0" presId="urn:microsoft.com/office/officeart/2008/layout/HalfCircleOrganizationChart"/>
    <dgm:cxn modelId="{85A2F9D9-2614-49F9-B102-EC1119542DDE}" type="presParOf" srcId="{468994AB-A8F6-4FC2-8A08-E89397A74240}" destId="{E7CFE765-EF81-40CC-92B1-06F68739A361}" srcOrd="4" destOrd="0" presId="urn:microsoft.com/office/officeart/2008/layout/HalfCircleOrganizationChart"/>
    <dgm:cxn modelId="{09D6B40E-2A99-4DEE-A47E-7BE8B42192FB}" type="presParOf" srcId="{468994AB-A8F6-4FC2-8A08-E89397A74240}" destId="{D0E2C65A-6AD5-4886-A0B9-C7A8AA926B22}" srcOrd="5" destOrd="0" presId="urn:microsoft.com/office/officeart/2008/layout/HalfCircleOrganizationChart"/>
    <dgm:cxn modelId="{4FFDB65F-C55C-4507-AD8D-D78793831B4F}" type="presParOf" srcId="{D0E2C65A-6AD5-4886-A0B9-C7A8AA926B22}" destId="{ACE69ADB-2984-405F-A92E-2BDD90165EAE}" srcOrd="0" destOrd="0" presId="urn:microsoft.com/office/officeart/2008/layout/HalfCircleOrganizationChart"/>
    <dgm:cxn modelId="{153A711A-FF9A-47FE-A20C-704AAA2C0C1E}" type="presParOf" srcId="{ACE69ADB-2984-405F-A92E-2BDD90165EAE}" destId="{5F7972D6-4541-4990-AD79-535C407E110E}" srcOrd="0" destOrd="0" presId="urn:microsoft.com/office/officeart/2008/layout/HalfCircleOrganizationChart"/>
    <dgm:cxn modelId="{BAA81057-58C4-4045-9693-D217050E9AB6}" type="presParOf" srcId="{ACE69ADB-2984-405F-A92E-2BDD90165EAE}" destId="{450BC631-A5DF-4ECF-8AAE-84CB936D3582}" srcOrd="1" destOrd="0" presId="urn:microsoft.com/office/officeart/2008/layout/HalfCircleOrganizationChart"/>
    <dgm:cxn modelId="{5EAC31CD-F3CF-4246-92CF-3DE085948054}" type="presParOf" srcId="{ACE69ADB-2984-405F-A92E-2BDD90165EAE}" destId="{3032D01D-E2B6-41B4-9369-F78E19F614AA}" srcOrd="2" destOrd="0" presId="urn:microsoft.com/office/officeart/2008/layout/HalfCircleOrganizationChart"/>
    <dgm:cxn modelId="{272AFDC0-6082-4AE7-A09E-73624211A226}" type="presParOf" srcId="{ACE69ADB-2984-405F-A92E-2BDD90165EAE}" destId="{CEA99777-6184-4467-A037-FA35474992CE}" srcOrd="3" destOrd="0" presId="urn:microsoft.com/office/officeart/2008/layout/HalfCircleOrganizationChart"/>
    <dgm:cxn modelId="{D9A7B364-F187-4154-85B2-8F5E07ED71A5}" type="presParOf" srcId="{D0E2C65A-6AD5-4886-A0B9-C7A8AA926B22}" destId="{82B82F9A-3688-4C59-91B6-7021ABEA0DAF}" srcOrd="1" destOrd="0" presId="urn:microsoft.com/office/officeart/2008/layout/HalfCircleOrganizationChart"/>
    <dgm:cxn modelId="{FF707306-8B37-47AA-8E73-98184153DB7A}" type="presParOf" srcId="{D0E2C65A-6AD5-4886-A0B9-C7A8AA926B22}" destId="{091C522A-822C-4528-BC48-C02288D178A5}" srcOrd="2" destOrd="0" presId="urn:microsoft.com/office/officeart/2008/layout/HalfCircleOrganizationChart"/>
    <dgm:cxn modelId="{683A78FC-78DD-4C27-A74D-1F17F8CCDFFF}" type="presParOf" srcId="{468994AB-A8F6-4FC2-8A08-E89397A74240}" destId="{531D194B-F96D-4356-B338-956345589B6F}" srcOrd="6" destOrd="0" presId="urn:microsoft.com/office/officeart/2008/layout/HalfCircleOrganizationChart"/>
    <dgm:cxn modelId="{2B7F52CE-9064-4F9E-B585-B4760AB2B377}" type="presParOf" srcId="{468994AB-A8F6-4FC2-8A08-E89397A74240}" destId="{90921609-C16A-44DC-9C91-85094D3D7975}" srcOrd="7" destOrd="0" presId="urn:microsoft.com/office/officeart/2008/layout/HalfCircleOrganizationChart"/>
    <dgm:cxn modelId="{5724B873-BD88-490A-A170-EDEB5F61FE73}" type="presParOf" srcId="{90921609-C16A-44DC-9C91-85094D3D7975}" destId="{4ED2F7A9-D9BC-435E-A1FF-7083A46A961F}" srcOrd="0" destOrd="0" presId="urn:microsoft.com/office/officeart/2008/layout/HalfCircleOrganizationChart"/>
    <dgm:cxn modelId="{897CB886-3B33-4518-A9F3-91341298CA09}" type="presParOf" srcId="{4ED2F7A9-D9BC-435E-A1FF-7083A46A961F}" destId="{AC5B3C09-5A73-48DB-A8D5-E92A0AF86916}" srcOrd="0" destOrd="0" presId="urn:microsoft.com/office/officeart/2008/layout/HalfCircleOrganizationChart"/>
    <dgm:cxn modelId="{638825D5-647E-4566-8E20-901DED54F22E}" type="presParOf" srcId="{4ED2F7A9-D9BC-435E-A1FF-7083A46A961F}" destId="{E62B4C66-2E05-415D-9C90-0498EFC930AA}" srcOrd="1" destOrd="0" presId="urn:microsoft.com/office/officeart/2008/layout/HalfCircleOrganizationChart"/>
    <dgm:cxn modelId="{FBEFA12D-9E72-436B-90C5-7FCA394F4E05}" type="presParOf" srcId="{4ED2F7A9-D9BC-435E-A1FF-7083A46A961F}" destId="{C0A27115-2D78-4651-8836-AB5A95BDA854}" srcOrd="2" destOrd="0" presId="urn:microsoft.com/office/officeart/2008/layout/HalfCircleOrganizationChart"/>
    <dgm:cxn modelId="{7EE7A01E-BD15-43C2-A1FA-E3F568E988FF}" type="presParOf" srcId="{4ED2F7A9-D9BC-435E-A1FF-7083A46A961F}" destId="{9046DF11-835A-4203-804A-37565FE44BCE}" srcOrd="3" destOrd="0" presId="urn:microsoft.com/office/officeart/2008/layout/HalfCircleOrganizationChart"/>
    <dgm:cxn modelId="{A190F44F-1745-47EB-9D30-521E77BE9250}" type="presParOf" srcId="{90921609-C16A-44DC-9C91-85094D3D7975}" destId="{A45E1EED-4016-44D1-A684-5E7733B98DD0}" srcOrd="1" destOrd="0" presId="urn:microsoft.com/office/officeart/2008/layout/HalfCircleOrganizationChart"/>
    <dgm:cxn modelId="{9D6D1FC2-AA9E-43F1-A356-FEB06E2F7011}" type="presParOf" srcId="{90921609-C16A-44DC-9C91-85094D3D7975}" destId="{EB6DBD70-9BC4-4450-ACB5-B6D4C0EDE636}" srcOrd="2" destOrd="0" presId="urn:microsoft.com/office/officeart/2008/layout/HalfCircleOrganizationChart"/>
    <dgm:cxn modelId="{98D771AA-1775-4CE9-A716-F9095630FEA8}" type="presParOf" srcId="{7C99AC5A-08C7-4E09-8DC5-BCF14C0FA45F}" destId="{731EC341-C098-4ECB-94F2-2A7504094B02}" srcOrd="2" destOrd="0" presId="urn:microsoft.com/office/officeart/2008/layout/HalfCircleOrganizationChart"/>
    <dgm:cxn modelId="{646AD356-B493-46CB-A004-D1789DB9402D}" type="presParOf" srcId="{A8AA1AAD-D315-46CC-8304-873682D0D008}" destId="{F92CFA6F-32BA-4C0C-B0E4-59605EAF7052}" srcOrd="2" destOrd="0" presId="urn:microsoft.com/office/officeart/2008/layout/HalfCircleOrganizationChart"/>
    <dgm:cxn modelId="{EF21D0E5-FD4A-4918-90A1-167D4EBB51A6}" type="presParOf" srcId="{BAC1B543-3493-49E7-9CE8-AC5D95B464D4}" destId="{F832716B-B163-41FD-98EA-A95BCAC64B51}" srcOrd="6" destOrd="0" presId="urn:microsoft.com/office/officeart/2008/layout/HalfCircleOrganizationChart"/>
    <dgm:cxn modelId="{D699562C-5FBE-4522-B812-5F901C493E0E}" type="presParOf" srcId="{BAC1B543-3493-49E7-9CE8-AC5D95B464D4}" destId="{F7A62E22-D0C9-4784-913B-975C80410A0F}" srcOrd="7" destOrd="0" presId="urn:microsoft.com/office/officeart/2008/layout/HalfCircleOrganizationChart"/>
    <dgm:cxn modelId="{F7AEEED0-D31D-4F51-8C57-FD1CBF1ECAEE}" type="presParOf" srcId="{F7A62E22-D0C9-4784-913B-975C80410A0F}" destId="{23EB0689-0520-4B40-8801-E80E6F843A34}" srcOrd="0" destOrd="0" presId="urn:microsoft.com/office/officeart/2008/layout/HalfCircleOrganizationChart"/>
    <dgm:cxn modelId="{7AD7581E-7D41-4FAB-A69B-B925D8045340}" type="presParOf" srcId="{23EB0689-0520-4B40-8801-E80E6F843A34}" destId="{583FABF0-B105-47B7-9034-9C8FF30459EC}" srcOrd="0" destOrd="0" presId="urn:microsoft.com/office/officeart/2008/layout/HalfCircleOrganizationChart"/>
    <dgm:cxn modelId="{93486CEC-10D0-4959-9313-6B0933F432D0}" type="presParOf" srcId="{23EB0689-0520-4B40-8801-E80E6F843A34}" destId="{E0A16722-2E52-4E9C-87D4-A76A074BA547}" srcOrd="1" destOrd="0" presId="urn:microsoft.com/office/officeart/2008/layout/HalfCircleOrganizationChart"/>
    <dgm:cxn modelId="{2FDA12EB-D9F8-4D44-BA55-129AE93FBF4E}" type="presParOf" srcId="{23EB0689-0520-4B40-8801-E80E6F843A34}" destId="{0657BE58-13C7-452C-8F00-B08CD25843F5}" srcOrd="2" destOrd="0" presId="urn:microsoft.com/office/officeart/2008/layout/HalfCircleOrganizationChart"/>
    <dgm:cxn modelId="{436F5102-0A23-46FB-A857-5EF1A17D04FE}" type="presParOf" srcId="{23EB0689-0520-4B40-8801-E80E6F843A34}" destId="{8332C203-97D9-4D99-8592-090A5CE6990F}" srcOrd="3" destOrd="0" presId="urn:microsoft.com/office/officeart/2008/layout/HalfCircleOrganizationChart"/>
    <dgm:cxn modelId="{DFE0DD12-3021-4893-B32E-0F8F87BED154}" type="presParOf" srcId="{F7A62E22-D0C9-4784-913B-975C80410A0F}" destId="{C08C1169-92AC-4B61-ABA6-58C9836D1C4A}" srcOrd="1" destOrd="0" presId="urn:microsoft.com/office/officeart/2008/layout/HalfCircleOrganizationChart"/>
    <dgm:cxn modelId="{C26A1CA6-04EC-4A7E-8878-9A70394AE69E}" type="presParOf" srcId="{F7A62E22-D0C9-4784-913B-975C80410A0F}" destId="{1BA19240-F5AB-4A99-BA91-BAE28BF49A89}" srcOrd="2" destOrd="0" presId="urn:microsoft.com/office/officeart/2008/layout/HalfCircleOrganizationChart"/>
    <dgm:cxn modelId="{E38EEF28-F70F-46F9-9203-4632BB00969D}" type="presParOf" srcId="{BAC1B543-3493-49E7-9CE8-AC5D95B464D4}" destId="{7CF51551-91D7-424B-8096-E31BAFACE6FF}" srcOrd="8" destOrd="0" presId="urn:microsoft.com/office/officeart/2008/layout/HalfCircleOrganizationChart"/>
    <dgm:cxn modelId="{127AFABE-B206-472A-A76F-B04B11CBF7F9}" type="presParOf" srcId="{BAC1B543-3493-49E7-9CE8-AC5D95B464D4}" destId="{B6D81A86-1080-41CF-B6AC-7E3719D17101}" srcOrd="9" destOrd="0" presId="urn:microsoft.com/office/officeart/2008/layout/HalfCircleOrganizationChart"/>
    <dgm:cxn modelId="{0E69F073-12B6-416D-BABA-37D4789774AE}" type="presParOf" srcId="{B6D81A86-1080-41CF-B6AC-7E3719D17101}" destId="{DAFEB22E-4A4E-4508-8B01-6B990C2D21C5}" srcOrd="0" destOrd="0" presId="urn:microsoft.com/office/officeart/2008/layout/HalfCircleOrganizationChart"/>
    <dgm:cxn modelId="{36096046-E22F-42FC-8D72-AB530A1FFD50}" type="presParOf" srcId="{DAFEB22E-4A4E-4508-8B01-6B990C2D21C5}" destId="{6BD80893-9FD8-4651-B5B2-5C84D74CAC7C}" srcOrd="0" destOrd="0" presId="urn:microsoft.com/office/officeart/2008/layout/HalfCircleOrganizationChart"/>
    <dgm:cxn modelId="{FB0ECC91-66D4-440E-8383-DD0EBEE09BD8}" type="presParOf" srcId="{DAFEB22E-4A4E-4508-8B01-6B990C2D21C5}" destId="{75F24C1B-D62B-4260-A13F-0C9FCF0E364A}" srcOrd="1" destOrd="0" presId="urn:microsoft.com/office/officeart/2008/layout/HalfCircleOrganizationChart"/>
    <dgm:cxn modelId="{8A9816B2-281C-47C0-96AC-CB3A3C66EE40}" type="presParOf" srcId="{DAFEB22E-4A4E-4508-8B01-6B990C2D21C5}" destId="{34746C62-880D-43C2-AEBD-7C8BA22FB312}" srcOrd="2" destOrd="0" presId="urn:microsoft.com/office/officeart/2008/layout/HalfCircleOrganizationChart"/>
    <dgm:cxn modelId="{55C3A8BC-FB73-4260-BA61-AA553CEB5E3B}" type="presParOf" srcId="{DAFEB22E-4A4E-4508-8B01-6B990C2D21C5}" destId="{67545E19-C0BA-466D-BA45-D44DBEC0FC16}" srcOrd="3" destOrd="0" presId="urn:microsoft.com/office/officeart/2008/layout/HalfCircleOrganizationChart"/>
    <dgm:cxn modelId="{EBE41AAC-1C16-451D-8C3B-4AD3CE3E85EA}" type="presParOf" srcId="{B6D81A86-1080-41CF-B6AC-7E3719D17101}" destId="{B92D3F24-C42C-4EB0-A213-50FA0CF474A5}" srcOrd="1" destOrd="0" presId="urn:microsoft.com/office/officeart/2008/layout/HalfCircleOrganizationChart"/>
    <dgm:cxn modelId="{9EB4140E-60D2-4338-AB18-3CE05CEB8069}" type="presParOf" srcId="{B92D3F24-C42C-4EB0-A213-50FA0CF474A5}" destId="{50AD1AFC-AB25-4956-888E-61158C7C1DA3}" srcOrd="0" destOrd="0" presId="urn:microsoft.com/office/officeart/2008/layout/HalfCircleOrganizationChart"/>
    <dgm:cxn modelId="{C07513BE-4BA8-481A-8F87-4E4343627755}" type="presParOf" srcId="{B92D3F24-C42C-4EB0-A213-50FA0CF474A5}" destId="{49EA93FC-7129-486C-93A0-9C893D1BF83F}" srcOrd="1" destOrd="0" presId="urn:microsoft.com/office/officeart/2008/layout/HalfCircleOrganizationChart"/>
    <dgm:cxn modelId="{045B718E-7066-47D6-9260-71E73357074E}" type="presParOf" srcId="{49EA93FC-7129-486C-93A0-9C893D1BF83F}" destId="{CB168FF5-A288-44DE-A679-F79500DA2ECF}" srcOrd="0" destOrd="0" presId="urn:microsoft.com/office/officeart/2008/layout/HalfCircleOrganizationChart"/>
    <dgm:cxn modelId="{86C270C9-F70D-4C28-9F4E-06449CF09A70}" type="presParOf" srcId="{CB168FF5-A288-44DE-A679-F79500DA2ECF}" destId="{7547B003-853B-45C2-8C4E-23F7BC9D38A5}" srcOrd="0" destOrd="0" presId="urn:microsoft.com/office/officeart/2008/layout/HalfCircleOrganizationChart"/>
    <dgm:cxn modelId="{479BE05E-C92A-44B0-B8B8-EAFEB1879C43}" type="presParOf" srcId="{CB168FF5-A288-44DE-A679-F79500DA2ECF}" destId="{08982C81-DA08-403B-8422-8C5207AD83DC}" srcOrd="1" destOrd="0" presId="urn:microsoft.com/office/officeart/2008/layout/HalfCircleOrganizationChart"/>
    <dgm:cxn modelId="{9CE7EA1F-E808-4879-ADD6-2D926249D9E9}" type="presParOf" srcId="{CB168FF5-A288-44DE-A679-F79500DA2ECF}" destId="{B5F7EC53-8D00-4B5F-9974-A6BCFFF59208}" srcOrd="2" destOrd="0" presId="urn:microsoft.com/office/officeart/2008/layout/HalfCircleOrganizationChart"/>
    <dgm:cxn modelId="{AB9928A4-423A-49C0-A8D3-ACF3694871F2}" type="presParOf" srcId="{CB168FF5-A288-44DE-A679-F79500DA2ECF}" destId="{264FEC64-1991-4827-953F-1585450FD45A}" srcOrd="3" destOrd="0" presId="urn:microsoft.com/office/officeart/2008/layout/HalfCircleOrganizationChart"/>
    <dgm:cxn modelId="{BDC78020-4CCA-44A1-9412-85E1F2EEE00F}" type="presParOf" srcId="{49EA93FC-7129-486C-93A0-9C893D1BF83F}" destId="{8EC3DE39-1E44-413E-9FAE-B70D35379282}" srcOrd="1" destOrd="0" presId="urn:microsoft.com/office/officeart/2008/layout/HalfCircleOrganizationChart"/>
    <dgm:cxn modelId="{30E48128-D268-4480-94E3-8756BE0CD644}" type="presParOf" srcId="{49EA93FC-7129-486C-93A0-9C893D1BF83F}" destId="{1FBB32FB-1679-4DB2-B62E-8849656D6A79}" srcOrd="2" destOrd="0" presId="urn:microsoft.com/office/officeart/2008/layout/HalfCircleOrganizationChart"/>
    <dgm:cxn modelId="{E97B3C1C-0C62-4030-8A97-27A7B5E12012}" type="presParOf" srcId="{B92D3F24-C42C-4EB0-A213-50FA0CF474A5}" destId="{CF11E7EA-36F6-4C21-BA92-73061F56D6B0}" srcOrd="2" destOrd="0" presId="urn:microsoft.com/office/officeart/2008/layout/HalfCircleOrganizationChart"/>
    <dgm:cxn modelId="{0848B151-8E31-4FCF-BA21-0D10DE54509C}" type="presParOf" srcId="{B92D3F24-C42C-4EB0-A213-50FA0CF474A5}" destId="{464EEC05-29B0-4AD6-9FAD-F5CB4CC4FBB2}" srcOrd="3" destOrd="0" presId="urn:microsoft.com/office/officeart/2008/layout/HalfCircleOrganizationChart"/>
    <dgm:cxn modelId="{983D5BAE-96ED-4B22-A802-C5029BC66313}" type="presParOf" srcId="{464EEC05-29B0-4AD6-9FAD-F5CB4CC4FBB2}" destId="{B349E840-F1D1-4140-A151-E102FC919359}" srcOrd="0" destOrd="0" presId="urn:microsoft.com/office/officeart/2008/layout/HalfCircleOrganizationChart"/>
    <dgm:cxn modelId="{6CDA14DC-47A8-46A5-8193-AC9440654EAD}" type="presParOf" srcId="{B349E840-F1D1-4140-A151-E102FC919359}" destId="{C8F0E0AE-413B-4038-8ECA-0E20BE032F53}" srcOrd="0" destOrd="0" presId="urn:microsoft.com/office/officeart/2008/layout/HalfCircleOrganizationChart"/>
    <dgm:cxn modelId="{9EF40774-68A5-4694-AED4-46854ADDE9D9}" type="presParOf" srcId="{B349E840-F1D1-4140-A151-E102FC919359}" destId="{8D438680-FBFB-4A3F-938F-9775F5880ED5}" srcOrd="1" destOrd="0" presId="urn:microsoft.com/office/officeart/2008/layout/HalfCircleOrganizationChart"/>
    <dgm:cxn modelId="{7D9DDC13-B588-40FC-B930-D5ABCA64EE6A}" type="presParOf" srcId="{B349E840-F1D1-4140-A151-E102FC919359}" destId="{ABE484D6-E5AC-43B5-B599-982AC7AB0DDC}" srcOrd="2" destOrd="0" presId="urn:microsoft.com/office/officeart/2008/layout/HalfCircleOrganizationChart"/>
    <dgm:cxn modelId="{C9AF8B10-AF11-4F96-8B46-B173BD885C93}" type="presParOf" srcId="{B349E840-F1D1-4140-A151-E102FC919359}" destId="{DEABAAB5-67E9-4429-A0A1-BFF3B0D05C0D}" srcOrd="3" destOrd="0" presId="urn:microsoft.com/office/officeart/2008/layout/HalfCircleOrganizationChart"/>
    <dgm:cxn modelId="{DB773422-EBE7-4B21-91A7-A64131F69BA8}" type="presParOf" srcId="{464EEC05-29B0-4AD6-9FAD-F5CB4CC4FBB2}" destId="{0526EB91-B351-428A-B2B0-4925B9DE7CED}" srcOrd="1" destOrd="0" presId="urn:microsoft.com/office/officeart/2008/layout/HalfCircleOrganizationChart"/>
    <dgm:cxn modelId="{3A2A8B5D-5B64-44A9-971C-1544D6A08B16}" type="presParOf" srcId="{464EEC05-29B0-4AD6-9FAD-F5CB4CC4FBB2}" destId="{784587BB-1E37-4324-BBBD-BCD35BDE3C47}" srcOrd="2" destOrd="0" presId="urn:microsoft.com/office/officeart/2008/layout/HalfCircleOrganizationChart"/>
    <dgm:cxn modelId="{9752A01E-8F09-4CEF-AFC8-3483BAD065FB}" type="presParOf" srcId="{B92D3F24-C42C-4EB0-A213-50FA0CF474A5}" destId="{19FB9DC1-20ED-4BA1-8BA8-4D20E5E2EB2F}" srcOrd="4" destOrd="0" presId="urn:microsoft.com/office/officeart/2008/layout/HalfCircleOrganizationChart"/>
    <dgm:cxn modelId="{D589D69B-D071-4E28-8954-0EC7EC63728C}" type="presParOf" srcId="{B92D3F24-C42C-4EB0-A213-50FA0CF474A5}" destId="{CD6A046C-C0E2-4696-8D52-B4EA12EE9DA3}" srcOrd="5" destOrd="0" presId="urn:microsoft.com/office/officeart/2008/layout/HalfCircleOrganizationChart"/>
    <dgm:cxn modelId="{32600BCC-9293-4D9F-A97D-2ABBBCC3098D}" type="presParOf" srcId="{CD6A046C-C0E2-4696-8D52-B4EA12EE9DA3}" destId="{8B71D6AA-A4A7-4F18-A67B-7B4BBA4F5CF3}" srcOrd="0" destOrd="0" presId="urn:microsoft.com/office/officeart/2008/layout/HalfCircleOrganizationChart"/>
    <dgm:cxn modelId="{629EDE47-E7CA-40CC-922E-F191A5B5AFCA}" type="presParOf" srcId="{8B71D6AA-A4A7-4F18-A67B-7B4BBA4F5CF3}" destId="{405B587C-C00D-4B1C-8720-2F4875EAAA8E}" srcOrd="0" destOrd="0" presId="urn:microsoft.com/office/officeart/2008/layout/HalfCircleOrganizationChart"/>
    <dgm:cxn modelId="{0EE42C8E-0CBE-481E-9F52-948A52DB132D}" type="presParOf" srcId="{8B71D6AA-A4A7-4F18-A67B-7B4BBA4F5CF3}" destId="{208B4607-0654-4659-8202-4D83AD24904C}" srcOrd="1" destOrd="0" presId="urn:microsoft.com/office/officeart/2008/layout/HalfCircleOrganizationChart"/>
    <dgm:cxn modelId="{D6E61A35-F313-4FC3-9FF7-7EED7F1BE621}" type="presParOf" srcId="{8B71D6AA-A4A7-4F18-A67B-7B4BBA4F5CF3}" destId="{75897124-266A-4D96-9C54-8792FD2C6A96}" srcOrd="2" destOrd="0" presId="urn:microsoft.com/office/officeart/2008/layout/HalfCircleOrganizationChart"/>
    <dgm:cxn modelId="{EE4618A9-D408-4D37-BF75-5C5247AC1F1F}" type="presParOf" srcId="{8B71D6AA-A4A7-4F18-A67B-7B4BBA4F5CF3}" destId="{1FF16F7A-C43B-4D38-B2E4-2ACCC3B74563}" srcOrd="3" destOrd="0" presId="urn:microsoft.com/office/officeart/2008/layout/HalfCircleOrganizationChart"/>
    <dgm:cxn modelId="{2FD04C57-FC4E-4763-91E0-B118A30DE6C6}" type="presParOf" srcId="{CD6A046C-C0E2-4696-8D52-B4EA12EE9DA3}" destId="{3DE1C8C6-4A9C-4C85-A049-F20AA4EB709A}" srcOrd="1" destOrd="0" presId="urn:microsoft.com/office/officeart/2008/layout/HalfCircleOrganizationChart"/>
    <dgm:cxn modelId="{1BDA3C29-4424-40AF-87F4-9C5B233B3110}" type="presParOf" srcId="{CD6A046C-C0E2-4696-8D52-B4EA12EE9DA3}" destId="{58DA708B-7D38-4FF6-9D03-47330081D2C2}" srcOrd="2" destOrd="0" presId="urn:microsoft.com/office/officeart/2008/layout/HalfCircleOrganizationChart"/>
    <dgm:cxn modelId="{AF50732D-1E42-42D3-913C-3FB87D273F69}" type="presParOf" srcId="{B6D81A86-1080-41CF-B6AC-7E3719D17101}" destId="{6180CFC8-5A72-42D0-B1E5-77A788564FCE}" srcOrd="2" destOrd="0" presId="urn:microsoft.com/office/officeart/2008/layout/HalfCircleOrganizationChart"/>
    <dgm:cxn modelId="{9749D160-EB2D-4F11-9132-DDCC2A2A74A0}" type="presParOf" srcId="{D05597D8-B2D3-4CFB-957F-6597F06CEF12}" destId="{8117FD23-4CE1-4B49-B1BB-CAB5A161892B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A32A9BE-44AD-4D21-8EF3-61D7733BC2BC}" type="doc">
      <dgm:prSet loTypeId="urn:microsoft.com/office/officeart/2005/8/layout/radial3" loCatId="cycle" qsTypeId="urn:microsoft.com/office/officeart/2005/8/quickstyle/3d3" qsCatId="3D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75BB9394-E739-4C62-9719-DDE07B68021E}">
      <dgm:prSet phldrT="[Text]"/>
      <dgm:spPr/>
      <dgm:t>
        <a:bodyPr/>
        <a:lstStyle/>
        <a:p>
          <a:r>
            <a:rPr lang="zh-CN" altLang="en-US" dirty="0"/>
            <a:t>交付</a:t>
          </a:r>
        </a:p>
      </dgm:t>
    </dgm:pt>
    <dgm:pt modelId="{923D1594-9A55-4B18-AC4C-7D83C8FF1C4A}" type="parTrans" cxnId="{8C8A1FD8-2A74-4F69-A206-AE192E346C27}">
      <dgm:prSet/>
      <dgm:spPr/>
      <dgm:t>
        <a:bodyPr/>
        <a:lstStyle/>
        <a:p>
          <a:endParaRPr lang="zh-CN" altLang="en-US"/>
        </a:p>
      </dgm:t>
    </dgm:pt>
    <dgm:pt modelId="{3F1063F9-51B3-4A0A-A810-EB08D3D8D84F}" type="sibTrans" cxnId="{8C8A1FD8-2A74-4F69-A206-AE192E346C27}">
      <dgm:prSet/>
      <dgm:spPr/>
      <dgm:t>
        <a:bodyPr/>
        <a:lstStyle/>
        <a:p>
          <a:endParaRPr lang="zh-CN" altLang="en-US"/>
        </a:p>
      </dgm:t>
    </dgm:pt>
    <dgm:pt modelId="{38221158-7C8A-4BF2-B1DC-65CF9810D133}">
      <dgm:prSet phldrT="[Text]"/>
      <dgm:spPr/>
      <dgm:t>
        <a:bodyPr/>
        <a:lstStyle/>
        <a:p>
          <a:r>
            <a:rPr lang="zh-CN" altLang="en-US" dirty="0"/>
            <a:t>目标</a:t>
          </a:r>
        </a:p>
      </dgm:t>
    </dgm:pt>
    <dgm:pt modelId="{F0AF71FF-880A-402C-8D3B-79A8A979BF85}" type="parTrans" cxnId="{8468BC75-F4DC-41B9-A21B-DEE4644C55E1}">
      <dgm:prSet/>
      <dgm:spPr/>
      <dgm:t>
        <a:bodyPr/>
        <a:lstStyle/>
        <a:p>
          <a:endParaRPr lang="zh-CN" altLang="en-US"/>
        </a:p>
      </dgm:t>
    </dgm:pt>
    <dgm:pt modelId="{65FBACC7-686E-477C-AAC3-60432409C933}" type="sibTrans" cxnId="{8468BC75-F4DC-41B9-A21B-DEE4644C55E1}">
      <dgm:prSet/>
      <dgm:spPr/>
      <dgm:t>
        <a:bodyPr/>
        <a:lstStyle/>
        <a:p>
          <a:endParaRPr lang="zh-CN" altLang="en-US"/>
        </a:p>
      </dgm:t>
    </dgm:pt>
    <dgm:pt modelId="{D63B7735-F61E-4974-92E4-C34C65A015C7}">
      <dgm:prSet phldrT="[Text]"/>
      <dgm:spPr/>
      <dgm:t>
        <a:bodyPr/>
        <a:lstStyle/>
        <a:p>
          <a:r>
            <a:rPr lang="zh-CN" altLang="en-US" dirty="0"/>
            <a:t>风险管理</a:t>
          </a:r>
        </a:p>
      </dgm:t>
    </dgm:pt>
    <dgm:pt modelId="{09CFCF6C-E31A-4631-8D27-35783F6B61B5}" type="parTrans" cxnId="{CAECD17E-AD9A-4DDD-B307-5F12CC8D75E5}">
      <dgm:prSet/>
      <dgm:spPr/>
      <dgm:t>
        <a:bodyPr/>
        <a:lstStyle/>
        <a:p>
          <a:endParaRPr lang="zh-CN" altLang="en-US"/>
        </a:p>
      </dgm:t>
    </dgm:pt>
    <dgm:pt modelId="{AFE9E1DE-D907-4130-A086-E505746AC789}" type="sibTrans" cxnId="{CAECD17E-AD9A-4DDD-B307-5F12CC8D75E5}">
      <dgm:prSet/>
      <dgm:spPr/>
      <dgm:t>
        <a:bodyPr/>
        <a:lstStyle/>
        <a:p>
          <a:endParaRPr lang="zh-CN" altLang="en-US"/>
        </a:p>
      </dgm:t>
    </dgm:pt>
    <dgm:pt modelId="{5589AED8-3859-46E8-9A49-DB115BD604AC}">
      <dgm:prSet phldrT="[Text]"/>
      <dgm:spPr/>
      <dgm:t>
        <a:bodyPr/>
        <a:lstStyle/>
        <a:p>
          <a:r>
            <a:rPr lang="zh-CN" altLang="en-US" dirty="0"/>
            <a:t>胡萝卜</a:t>
          </a:r>
          <a:r>
            <a:rPr lang="en-US" altLang="zh-CN" dirty="0"/>
            <a:t>+</a:t>
          </a:r>
          <a:r>
            <a:rPr lang="zh-CN" altLang="en-US" dirty="0"/>
            <a:t>大棒</a:t>
          </a:r>
        </a:p>
      </dgm:t>
    </dgm:pt>
    <dgm:pt modelId="{28E9253D-9075-45B5-8B17-E668BDAFC851}" type="parTrans" cxnId="{10F4DEF1-14A2-4DE9-90D4-3C719CB64208}">
      <dgm:prSet/>
      <dgm:spPr/>
      <dgm:t>
        <a:bodyPr/>
        <a:lstStyle/>
        <a:p>
          <a:endParaRPr lang="zh-CN" altLang="en-US"/>
        </a:p>
      </dgm:t>
    </dgm:pt>
    <dgm:pt modelId="{6CA98B3C-683E-457D-A315-C93B3E224179}" type="sibTrans" cxnId="{10F4DEF1-14A2-4DE9-90D4-3C719CB64208}">
      <dgm:prSet/>
      <dgm:spPr/>
      <dgm:t>
        <a:bodyPr/>
        <a:lstStyle/>
        <a:p>
          <a:endParaRPr lang="zh-CN" altLang="en-US"/>
        </a:p>
      </dgm:t>
    </dgm:pt>
    <dgm:pt modelId="{C3D33BEB-6AEA-4D70-A744-DDE2CC5A6878}">
      <dgm:prSet phldrT="[Text]"/>
      <dgm:spPr/>
      <dgm:t>
        <a:bodyPr/>
        <a:lstStyle/>
        <a:p>
          <a:r>
            <a:rPr lang="zh-CN" altLang="en-US" dirty="0"/>
            <a:t>沟通</a:t>
          </a:r>
        </a:p>
      </dgm:t>
    </dgm:pt>
    <dgm:pt modelId="{A581B996-B06D-4083-8390-E853C9688C3F}" type="parTrans" cxnId="{BEAD7DC9-097B-4D4F-AE83-890AC1BC2E83}">
      <dgm:prSet/>
      <dgm:spPr/>
      <dgm:t>
        <a:bodyPr/>
        <a:lstStyle/>
        <a:p>
          <a:endParaRPr lang="zh-CN" altLang="en-US"/>
        </a:p>
      </dgm:t>
    </dgm:pt>
    <dgm:pt modelId="{20EE497B-D805-43EC-B2AA-A09F4292450D}" type="sibTrans" cxnId="{BEAD7DC9-097B-4D4F-AE83-890AC1BC2E83}">
      <dgm:prSet/>
      <dgm:spPr/>
      <dgm:t>
        <a:bodyPr/>
        <a:lstStyle/>
        <a:p>
          <a:endParaRPr lang="zh-CN" altLang="en-US"/>
        </a:p>
      </dgm:t>
    </dgm:pt>
    <dgm:pt modelId="{D7951C5C-5E1B-4E60-ACCF-977E15AC6BC4}">
      <dgm:prSet phldrT="[Text]"/>
      <dgm:spPr/>
      <dgm:t>
        <a:bodyPr/>
        <a:lstStyle/>
        <a:p>
          <a:r>
            <a:rPr lang="zh-CN" altLang="en-US"/>
            <a:t>自我管理</a:t>
          </a:r>
          <a:endParaRPr lang="zh-CN" altLang="en-US" dirty="0"/>
        </a:p>
      </dgm:t>
    </dgm:pt>
    <dgm:pt modelId="{D86C894A-359B-4153-B737-CA02CC8FBBC0}" type="parTrans" cxnId="{92378396-D711-4EE8-B625-CAE9202D6CE1}">
      <dgm:prSet/>
      <dgm:spPr/>
      <dgm:t>
        <a:bodyPr/>
        <a:lstStyle/>
        <a:p>
          <a:endParaRPr lang="zh-CN" altLang="en-US"/>
        </a:p>
      </dgm:t>
    </dgm:pt>
    <dgm:pt modelId="{666F78C0-852E-4D89-ABE7-55D1CF720766}" type="sibTrans" cxnId="{92378396-D711-4EE8-B625-CAE9202D6CE1}">
      <dgm:prSet/>
      <dgm:spPr/>
      <dgm:t>
        <a:bodyPr/>
        <a:lstStyle/>
        <a:p>
          <a:endParaRPr lang="zh-CN" altLang="en-US"/>
        </a:p>
      </dgm:t>
    </dgm:pt>
    <dgm:pt modelId="{AADACBD8-45D5-482B-BA9F-C35ED1049AD2}" type="pres">
      <dgm:prSet presAssocID="{CA32A9BE-44AD-4D21-8EF3-61D7733BC2BC}" presName="composite" presStyleCnt="0">
        <dgm:presLayoutVars>
          <dgm:chMax val="1"/>
          <dgm:dir/>
          <dgm:resizeHandles val="exact"/>
        </dgm:presLayoutVars>
      </dgm:prSet>
      <dgm:spPr/>
    </dgm:pt>
    <dgm:pt modelId="{7EE871F6-536D-4EFA-9151-B745A393BCF3}" type="pres">
      <dgm:prSet presAssocID="{CA32A9BE-44AD-4D21-8EF3-61D7733BC2BC}" presName="radial" presStyleCnt="0">
        <dgm:presLayoutVars>
          <dgm:animLvl val="ctr"/>
        </dgm:presLayoutVars>
      </dgm:prSet>
      <dgm:spPr/>
    </dgm:pt>
    <dgm:pt modelId="{A45BD95E-AA3C-4670-BA79-5728E813BD83}" type="pres">
      <dgm:prSet presAssocID="{75BB9394-E739-4C62-9719-DDE07B68021E}" presName="centerShape" presStyleLbl="vennNode1" presStyleIdx="0" presStyleCnt="6"/>
      <dgm:spPr/>
    </dgm:pt>
    <dgm:pt modelId="{C5224BD6-8E88-470F-AEA5-3ED78D0FE312}" type="pres">
      <dgm:prSet presAssocID="{38221158-7C8A-4BF2-B1DC-65CF9810D133}" presName="node" presStyleLbl="vennNode1" presStyleIdx="1" presStyleCnt="6">
        <dgm:presLayoutVars>
          <dgm:bulletEnabled val="1"/>
        </dgm:presLayoutVars>
      </dgm:prSet>
      <dgm:spPr/>
    </dgm:pt>
    <dgm:pt modelId="{1D4324A8-D270-4E0B-AC57-08C0CDC7682D}" type="pres">
      <dgm:prSet presAssocID="{D63B7735-F61E-4974-92E4-C34C65A015C7}" presName="node" presStyleLbl="vennNode1" presStyleIdx="2" presStyleCnt="6">
        <dgm:presLayoutVars>
          <dgm:bulletEnabled val="1"/>
        </dgm:presLayoutVars>
      </dgm:prSet>
      <dgm:spPr/>
    </dgm:pt>
    <dgm:pt modelId="{3406F28E-84C0-4B6F-915B-9D45184F13FA}" type="pres">
      <dgm:prSet presAssocID="{D7951C5C-5E1B-4E60-ACCF-977E15AC6BC4}" presName="node" presStyleLbl="vennNode1" presStyleIdx="3" presStyleCnt="6">
        <dgm:presLayoutVars>
          <dgm:bulletEnabled val="1"/>
        </dgm:presLayoutVars>
      </dgm:prSet>
      <dgm:spPr/>
    </dgm:pt>
    <dgm:pt modelId="{44884AB5-6E98-4FC8-ABC2-5D7AEB8EC584}" type="pres">
      <dgm:prSet presAssocID="{5589AED8-3859-46E8-9A49-DB115BD604AC}" presName="node" presStyleLbl="vennNode1" presStyleIdx="4" presStyleCnt="6">
        <dgm:presLayoutVars>
          <dgm:bulletEnabled val="1"/>
        </dgm:presLayoutVars>
      </dgm:prSet>
      <dgm:spPr/>
    </dgm:pt>
    <dgm:pt modelId="{1D158C55-0AC2-4218-82F4-332B65FCDD61}" type="pres">
      <dgm:prSet presAssocID="{C3D33BEB-6AEA-4D70-A744-DDE2CC5A6878}" presName="node" presStyleLbl="vennNode1" presStyleIdx="5" presStyleCnt="6">
        <dgm:presLayoutVars>
          <dgm:bulletEnabled val="1"/>
        </dgm:presLayoutVars>
      </dgm:prSet>
      <dgm:spPr/>
    </dgm:pt>
  </dgm:ptLst>
  <dgm:cxnLst>
    <dgm:cxn modelId="{CB58B108-BA7B-488F-8998-DED04B0E5051}" type="presOf" srcId="{75BB9394-E739-4C62-9719-DDE07B68021E}" destId="{A45BD95E-AA3C-4670-BA79-5728E813BD83}" srcOrd="0" destOrd="0" presId="urn:microsoft.com/office/officeart/2005/8/layout/radial3"/>
    <dgm:cxn modelId="{0B06F824-872E-4BD9-ABFC-08EC58FC2A37}" type="presOf" srcId="{38221158-7C8A-4BF2-B1DC-65CF9810D133}" destId="{C5224BD6-8E88-470F-AEA5-3ED78D0FE312}" srcOrd="0" destOrd="0" presId="urn:microsoft.com/office/officeart/2005/8/layout/radial3"/>
    <dgm:cxn modelId="{CF01D130-D5F6-4FF2-970D-50B3811B6A4B}" type="presOf" srcId="{5589AED8-3859-46E8-9A49-DB115BD604AC}" destId="{44884AB5-6E98-4FC8-ABC2-5D7AEB8EC584}" srcOrd="0" destOrd="0" presId="urn:microsoft.com/office/officeart/2005/8/layout/radial3"/>
    <dgm:cxn modelId="{CCFD3C51-5472-42D2-AA1E-D3E97F86C7D7}" type="presOf" srcId="{D7951C5C-5E1B-4E60-ACCF-977E15AC6BC4}" destId="{3406F28E-84C0-4B6F-915B-9D45184F13FA}" srcOrd="0" destOrd="0" presId="urn:microsoft.com/office/officeart/2005/8/layout/radial3"/>
    <dgm:cxn modelId="{8468BC75-F4DC-41B9-A21B-DEE4644C55E1}" srcId="{75BB9394-E739-4C62-9719-DDE07B68021E}" destId="{38221158-7C8A-4BF2-B1DC-65CF9810D133}" srcOrd="0" destOrd="0" parTransId="{F0AF71FF-880A-402C-8D3B-79A8A979BF85}" sibTransId="{65FBACC7-686E-477C-AAC3-60432409C933}"/>
    <dgm:cxn modelId="{CAECD17E-AD9A-4DDD-B307-5F12CC8D75E5}" srcId="{75BB9394-E739-4C62-9719-DDE07B68021E}" destId="{D63B7735-F61E-4974-92E4-C34C65A015C7}" srcOrd="1" destOrd="0" parTransId="{09CFCF6C-E31A-4631-8D27-35783F6B61B5}" sibTransId="{AFE9E1DE-D907-4130-A086-E505746AC789}"/>
    <dgm:cxn modelId="{92378396-D711-4EE8-B625-CAE9202D6CE1}" srcId="{75BB9394-E739-4C62-9719-DDE07B68021E}" destId="{D7951C5C-5E1B-4E60-ACCF-977E15AC6BC4}" srcOrd="2" destOrd="0" parTransId="{D86C894A-359B-4153-B737-CA02CC8FBBC0}" sibTransId="{666F78C0-852E-4D89-ABE7-55D1CF720766}"/>
    <dgm:cxn modelId="{6C696FAD-892B-497C-A10B-EFFF88CABF39}" type="presOf" srcId="{D63B7735-F61E-4974-92E4-C34C65A015C7}" destId="{1D4324A8-D270-4E0B-AC57-08C0CDC7682D}" srcOrd="0" destOrd="0" presId="urn:microsoft.com/office/officeart/2005/8/layout/radial3"/>
    <dgm:cxn modelId="{A7D5ECBF-A58A-40F8-8CC5-8D1394CD26E4}" type="presOf" srcId="{C3D33BEB-6AEA-4D70-A744-DDE2CC5A6878}" destId="{1D158C55-0AC2-4218-82F4-332B65FCDD61}" srcOrd="0" destOrd="0" presId="urn:microsoft.com/office/officeart/2005/8/layout/radial3"/>
    <dgm:cxn modelId="{BEAD7DC9-097B-4D4F-AE83-890AC1BC2E83}" srcId="{75BB9394-E739-4C62-9719-DDE07B68021E}" destId="{C3D33BEB-6AEA-4D70-A744-DDE2CC5A6878}" srcOrd="4" destOrd="0" parTransId="{A581B996-B06D-4083-8390-E853C9688C3F}" sibTransId="{20EE497B-D805-43EC-B2AA-A09F4292450D}"/>
    <dgm:cxn modelId="{D6259AD7-7EA5-4F7D-9F73-F17D63EF350B}" type="presOf" srcId="{CA32A9BE-44AD-4D21-8EF3-61D7733BC2BC}" destId="{AADACBD8-45D5-482B-BA9F-C35ED1049AD2}" srcOrd="0" destOrd="0" presId="urn:microsoft.com/office/officeart/2005/8/layout/radial3"/>
    <dgm:cxn modelId="{8C8A1FD8-2A74-4F69-A206-AE192E346C27}" srcId="{CA32A9BE-44AD-4D21-8EF3-61D7733BC2BC}" destId="{75BB9394-E739-4C62-9719-DDE07B68021E}" srcOrd="0" destOrd="0" parTransId="{923D1594-9A55-4B18-AC4C-7D83C8FF1C4A}" sibTransId="{3F1063F9-51B3-4A0A-A810-EB08D3D8D84F}"/>
    <dgm:cxn modelId="{10F4DEF1-14A2-4DE9-90D4-3C719CB64208}" srcId="{75BB9394-E739-4C62-9719-DDE07B68021E}" destId="{5589AED8-3859-46E8-9A49-DB115BD604AC}" srcOrd="3" destOrd="0" parTransId="{28E9253D-9075-45B5-8B17-E668BDAFC851}" sibTransId="{6CA98B3C-683E-457D-A315-C93B3E224179}"/>
    <dgm:cxn modelId="{977A61C2-8F61-4B1D-A1AE-FF4FEFC61A59}" type="presParOf" srcId="{AADACBD8-45D5-482B-BA9F-C35ED1049AD2}" destId="{7EE871F6-536D-4EFA-9151-B745A393BCF3}" srcOrd="0" destOrd="0" presId="urn:microsoft.com/office/officeart/2005/8/layout/radial3"/>
    <dgm:cxn modelId="{8283010D-92CF-45FC-BBB6-F18CF5C18C2B}" type="presParOf" srcId="{7EE871F6-536D-4EFA-9151-B745A393BCF3}" destId="{A45BD95E-AA3C-4670-BA79-5728E813BD83}" srcOrd="0" destOrd="0" presId="urn:microsoft.com/office/officeart/2005/8/layout/radial3"/>
    <dgm:cxn modelId="{812A6646-AA94-4A7A-BF42-31AFF8079528}" type="presParOf" srcId="{7EE871F6-536D-4EFA-9151-B745A393BCF3}" destId="{C5224BD6-8E88-470F-AEA5-3ED78D0FE312}" srcOrd="1" destOrd="0" presId="urn:microsoft.com/office/officeart/2005/8/layout/radial3"/>
    <dgm:cxn modelId="{CFE4B760-2ED5-49C3-94F0-9D764EADF679}" type="presParOf" srcId="{7EE871F6-536D-4EFA-9151-B745A393BCF3}" destId="{1D4324A8-D270-4E0B-AC57-08C0CDC7682D}" srcOrd="2" destOrd="0" presId="urn:microsoft.com/office/officeart/2005/8/layout/radial3"/>
    <dgm:cxn modelId="{E9E91373-D07F-4FAA-8E8F-8BFA605DB3C2}" type="presParOf" srcId="{7EE871F6-536D-4EFA-9151-B745A393BCF3}" destId="{3406F28E-84C0-4B6F-915B-9D45184F13FA}" srcOrd="3" destOrd="0" presId="urn:microsoft.com/office/officeart/2005/8/layout/radial3"/>
    <dgm:cxn modelId="{AADAB8D8-668B-4FE4-85A9-A6D4EF2E5C5E}" type="presParOf" srcId="{7EE871F6-536D-4EFA-9151-B745A393BCF3}" destId="{44884AB5-6E98-4FC8-ABC2-5D7AEB8EC584}" srcOrd="4" destOrd="0" presId="urn:microsoft.com/office/officeart/2005/8/layout/radial3"/>
    <dgm:cxn modelId="{C9B5CADC-8319-440F-9479-E091320BF980}" type="presParOf" srcId="{7EE871F6-536D-4EFA-9151-B745A393BCF3}" destId="{1D158C55-0AC2-4218-82F4-332B65FCDD61}" srcOrd="5" destOrd="0" presId="urn:microsoft.com/office/officeart/2005/8/layout/radial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9FB9DC1-20ED-4BA1-8BA8-4D20E5E2EB2F}">
      <dsp:nvSpPr>
        <dsp:cNvPr id="0" name=""/>
        <dsp:cNvSpPr/>
      </dsp:nvSpPr>
      <dsp:spPr>
        <a:xfrm>
          <a:off x="7555292" y="115184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11E7EA-36F6-4C21-BA92-73061F56D6B0}">
      <dsp:nvSpPr>
        <dsp:cNvPr id="0" name=""/>
        <dsp:cNvSpPr/>
      </dsp:nvSpPr>
      <dsp:spPr>
        <a:xfrm>
          <a:off x="7555292" y="115184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AD1AFC-AB25-4956-888E-61158C7C1DA3}">
      <dsp:nvSpPr>
        <dsp:cNvPr id="0" name=""/>
        <dsp:cNvSpPr/>
      </dsp:nvSpPr>
      <dsp:spPr>
        <a:xfrm>
          <a:off x="7555292" y="115184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F51551-91D7-424B-8096-E31BAFACE6FF}">
      <dsp:nvSpPr>
        <dsp:cNvPr id="0" name=""/>
        <dsp:cNvSpPr/>
      </dsp:nvSpPr>
      <dsp:spPr>
        <a:xfrm>
          <a:off x="4971064" y="477903"/>
          <a:ext cx="2584228" cy="199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67"/>
              </a:lnTo>
              <a:lnTo>
                <a:pt x="2584228" y="99667"/>
              </a:lnTo>
              <a:lnTo>
                <a:pt x="2584228" y="19933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32716B-B163-41FD-98EA-A95BCAC64B51}">
      <dsp:nvSpPr>
        <dsp:cNvPr id="0" name=""/>
        <dsp:cNvSpPr/>
      </dsp:nvSpPr>
      <dsp:spPr>
        <a:xfrm>
          <a:off x="4971064" y="477903"/>
          <a:ext cx="1435682" cy="199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67"/>
              </a:lnTo>
              <a:lnTo>
                <a:pt x="1435682" y="99667"/>
              </a:lnTo>
              <a:lnTo>
                <a:pt x="1435682" y="19933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1D194B-F96D-4356-B338-956345589B6F}">
      <dsp:nvSpPr>
        <dsp:cNvPr id="0" name=""/>
        <dsp:cNvSpPr/>
      </dsp:nvSpPr>
      <dsp:spPr>
        <a:xfrm>
          <a:off x="5258200" y="1825783"/>
          <a:ext cx="436637" cy="23065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6584"/>
              </a:lnTo>
              <a:lnTo>
                <a:pt x="436637" y="230658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CFE765-EF81-40CC-92B1-06F68739A361}">
      <dsp:nvSpPr>
        <dsp:cNvPr id="0" name=""/>
        <dsp:cNvSpPr/>
      </dsp:nvSpPr>
      <dsp:spPr>
        <a:xfrm>
          <a:off x="5258200" y="182578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59A054-55A8-4D81-B78C-7C4023E31F46}">
      <dsp:nvSpPr>
        <dsp:cNvPr id="0" name=""/>
        <dsp:cNvSpPr/>
      </dsp:nvSpPr>
      <dsp:spPr>
        <a:xfrm>
          <a:off x="5258200" y="182578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B0F9D2C-EB38-4D5E-B488-EC93DF715342}">
      <dsp:nvSpPr>
        <dsp:cNvPr id="0" name=""/>
        <dsp:cNvSpPr/>
      </dsp:nvSpPr>
      <dsp:spPr>
        <a:xfrm>
          <a:off x="5258200" y="182578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8F58550-E0D0-4A71-913A-5A41BDA6ACAC}">
      <dsp:nvSpPr>
        <dsp:cNvPr id="0" name=""/>
        <dsp:cNvSpPr/>
      </dsp:nvSpPr>
      <dsp:spPr>
        <a:xfrm>
          <a:off x="5212480" y="1151843"/>
          <a:ext cx="91440" cy="199334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933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671844C-D98F-4D51-84AC-40A369A33D60}">
      <dsp:nvSpPr>
        <dsp:cNvPr id="0" name=""/>
        <dsp:cNvSpPr/>
      </dsp:nvSpPr>
      <dsp:spPr>
        <a:xfrm>
          <a:off x="4971064" y="477903"/>
          <a:ext cx="287136" cy="199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67"/>
              </a:lnTo>
              <a:lnTo>
                <a:pt x="287136" y="99667"/>
              </a:lnTo>
              <a:lnTo>
                <a:pt x="287136" y="19933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DBF305-EC24-47E3-A6F4-A3F68D1DFD0B}">
      <dsp:nvSpPr>
        <dsp:cNvPr id="0" name=""/>
        <dsp:cNvSpPr/>
      </dsp:nvSpPr>
      <dsp:spPr>
        <a:xfrm>
          <a:off x="3535381" y="477903"/>
          <a:ext cx="1435682" cy="199334"/>
        </a:xfrm>
        <a:custGeom>
          <a:avLst/>
          <a:gdLst/>
          <a:ahLst/>
          <a:cxnLst/>
          <a:rect l="0" t="0" r="0" b="0"/>
          <a:pathLst>
            <a:path>
              <a:moveTo>
                <a:pt x="1435682" y="0"/>
              </a:moveTo>
              <a:lnTo>
                <a:pt x="1435682" y="99667"/>
              </a:lnTo>
              <a:lnTo>
                <a:pt x="0" y="99667"/>
              </a:lnTo>
              <a:lnTo>
                <a:pt x="0" y="19933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0E60F3-5B53-4200-9FD7-A511A25B8DE7}">
      <dsp:nvSpPr>
        <dsp:cNvPr id="0" name=""/>
        <dsp:cNvSpPr/>
      </dsp:nvSpPr>
      <dsp:spPr>
        <a:xfrm>
          <a:off x="4109654" y="182578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46F50C-81AA-48BE-88CC-F3F30B85D4B0}">
      <dsp:nvSpPr>
        <dsp:cNvPr id="0" name=""/>
        <dsp:cNvSpPr/>
      </dsp:nvSpPr>
      <dsp:spPr>
        <a:xfrm>
          <a:off x="4109654" y="182578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2EE397-F6BD-4257-93F7-C5CAA0B592BA}">
      <dsp:nvSpPr>
        <dsp:cNvPr id="0" name=""/>
        <dsp:cNvSpPr/>
      </dsp:nvSpPr>
      <dsp:spPr>
        <a:xfrm>
          <a:off x="4109654" y="182578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A066C6-1162-4FCC-851E-52207EA573D8}">
      <dsp:nvSpPr>
        <dsp:cNvPr id="0" name=""/>
        <dsp:cNvSpPr/>
      </dsp:nvSpPr>
      <dsp:spPr>
        <a:xfrm>
          <a:off x="2386835" y="1151843"/>
          <a:ext cx="1722819" cy="199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67"/>
              </a:lnTo>
              <a:lnTo>
                <a:pt x="1722819" y="99667"/>
              </a:lnTo>
              <a:lnTo>
                <a:pt x="1722819" y="19933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E5DDD1-F1D4-4341-8D72-A3C89A423443}">
      <dsp:nvSpPr>
        <dsp:cNvPr id="0" name=""/>
        <dsp:cNvSpPr/>
      </dsp:nvSpPr>
      <dsp:spPr>
        <a:xfrm>
          <a:off x="2961108" y="1825783"/>
          <a:ext cx="436637" cy="36544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54464"/>
              </a:lnTo>
              <a:lnTo>
                <a:pt x="436637" y="365446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99D891-B17D-4731-AE93-AEC56AECAB80}">
      <dsp:nvSpPr>
        <dsp:cNvPr id="0" name=""/>
        <dsp:cNvSpPr/>
      </dsp:nvSpPr>
      <dsp:spPr>
        <a:xfrm>
          <a:off x="2961108" y="1825783"/>
          <a:ext cx="436637" cy="29805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0524"/>
              </a:lnTo>
              <a:lnTo>
                <a:pt x="436637" y="298052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E165B7E-EB82-4102-B15F-A13B21A5CD4A}">
      <dsp:nvSpPr>
        <dsp:cNvPr id="0" name=""/>
        <dsp:cNvSpPr/>
      </dsp:nvSpPr>
      <dsp:spPr>
        <a:xfrm>
          <a:off x="2961108" y="1825783"/>
          <a:ext cx="436637" cy="23065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6584"/>
              </a:lnTo>
              <a:lnTo>
                <a:pt x="436637" y="230658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8E0AFB-7E9E-4820-B452-0884526C9452}">
      <dsp:nvSpPr>
        <dsp:cNvPr id="0" name=""/>
        <dsp:cNvSpPr/>
      </dsp:nvSpPr>
      <dsp:spPr>
        <a:xfrm>
          <a:off x="2961108" y="182578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EE21F4-CA71-44F8-96D3-1A1C82AE3F7D}">
      <dsp:nvSpPr>
        <dsp:cNvPr id="0" name=""/>
        <dsp:cNvSpPr/>
      </dsp:nvSpPr>
      <dsp:spPr>
        <a:xfrm>
          <a:off x="2961108" y="182578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6A3C39-2D2D-4847-AECD-D200FFBF23AE}">
      <dsp:nvSpPr>
        <dsp:cNvPr id="0" name=""/>
        <dsp:cNvSpPr/>
      </dsp:nvSpPr>
      <dsp:spPr>
        <a:xfrm>
          <a:off x="2961108" y="182578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F6B99B7-A268-4FB7-B7EF-043F37A4063E}">
      <dsp:nvSpPr>
        <dsp:cNvPr id="0" name=""/>
        <dsp:cNvSpPr/>
      </dsp:nvSpPr>
      <dsp:spPr>
        <a:xfrm>
          <a:off x="2386835" y="1151843"/>
          <a:ext cx="574273" cy="1993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667"/>
              </a:lnTo>
              <a:lnTo>
                <a:pt x="574273" y="99667"/>
              </a:lnTo>
              <a:lnTo>
                <a:pt x="574273" y="19933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C8CF9F1-CDF6-414B-AFAE-E66C5C07AAC3}">
      <dsp:nvSpPr>
        <dsp:cNvPr id="0" name=""/>
        <dsp:cNvSpPr/>
      </dsp:nvSpPr>
      <dsp:spPr>
        <a:xfrm>
          <a:off x="1812562" y="1825783"/>
          <a:ext cx="436637" cy="36544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54464"/>
              </a:lnTo>
              <a:lnTo>
                <a:pt x="436637" y="365446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F7052B-02C4-4241-9349-9A827C950BEC}">
      <dsp:nvSpPr>
        <dsp:cNvPr id="0" name=""/>
        <dsp:cNvSpPr/>
      </dsp:nvSpPr>
      <dsp:spPr>
        <a:xfrm>
          <a:off x="1812562" y="1825783"/>
          <a:ext cx="436637" cy="29805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0524"/>
              </a:lnTo>
              <a:lnTo>
                <a:pt x="436637" y="298052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42BD7C4-0070-40C2-9909-7A5C6E0513E6}">
      <dsp:nvSpPr>
        <dsp:cNvPr id="0" name=""/>
        <dsp:cNvSpPr/>
      </dsp:nvSpPr>
      <dsp:spPr>
        <a:xfrm>
          <a:off x="1812562" y="1825783"/>
          <a:ext cx="436637" cy="23065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6584"/>
              </a:lnTo>
              <a:lnTo>
                <a:pt x="436637" y="230658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AF8F29-0746-4C93-B5D0-DA9D5D6421C9}">
      <dsp:nvSpPr>
        <dsp:cNvPr id="0" name=""/>
        <dsp:cNvSpPr/>
      </dsp:nvSpPr>
      <dsp:spPr>
        <a:xfrm>
          <a:off x="1812562" y="182578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BFDB4F0-959E-499B-9075-D4D525DEAE68}">
      <dsp:nvSpPr>
        <dsp:cNvPr id="0" name=""/>
        <dsp:cNvSpPr/>
      </dsp:nvSpPr>
      <dsp:spPr>
        <a:xfrm>
          <a:off x="1812562" y="182578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B72AF6-729C-4072-B55D-1F1F7C623094}">
      <dsp:nvSpPr>
        <dsp:cNvPr id="0" name=""/>
        <dsp:cNvSpPr/>
      </dsp:nvSpPr>
      <dsp:spPr>
        <a:xfrm>
          <a:off x="1812562" y="182578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38B02CF-C95B-4B56-80F6-D9F64BE2EB27}">
      <dsp:nvSpPr>
        <dsp:cNvPr id="0" name=""/>
        <dsp:cNvSpPr/>
      </dsp:nvSpPr>
      <dsp:spPr>
        <a:xfrm>
          <a:off x="1812562" y="1151843"/>
          <a:ext cx="574273" cy="199334"/>
        </a:xfrm>
        <a:custGeom>
          <a:avLst/>
          <a:gdLst/>
          <a:ahLst/>
          <a:cxnLst/>
          <a:rect l="0" t="0" r="0" b="0"/>
          <a:pathLst>
            <a:path>
              <a:moveTo>
                <a:pt x="574273" y="0"/>
              </a:moveTo>
              <a:lnTo>
                <a:pt x="574273" y="99667"/>
              </a:lnTo>
              <a:lnTo>
                <a:pt x="0" y="99667"/>
              </a:lnTo>
              <a:lnTo>
                <a:pt x="0" y="19933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8F57BCD-C684-413B-90E8-41D981AB77F5}">
      <dsp:nvSpPr>
        <dsp:cNvPr id="0" name=""/>
        <dsp:cNvSpPr/>
      </dsp:nvSpPr>
      <dsp:spPr>
        <a:xfrm>
          <a:off x="664016" y="1825783"/>
          <a:ext cx="436637" cy="36544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54464"/>
              </a:lnTo>
              <a:lnTo>
                <a:pt x="436637" y="365446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CADAD50-3067-4B53-8E64-F6E4B4889618}">
      <dsp:nvSpPr>
        <dsp:cNvPr id="0" name=""/>
        <dsp:cNvSpPr/>
      </dsp:nvSpPr>
      <dsp:spPr>
        <a:xfrm>
          <a:off x="664016" y="1825783"/>
          <a:ext cx="436637" cy="298052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980524"/>
              </a:lnTo>
              <a:lnTo>
                <a:pt x="436637" y="298052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D84DA09-878C-41C6-82EB-FE5F010E423C}">
      <dsp:nvSpPr>
        <dsp:cNvPr id="0" name=""/>
        <dsp:cNvSpPr/>
      </dsp:nvSpPr>
      <dsp:spPr>
        <a:xfrm>
          <a:off x="664016" y="1825783"/>
          <a:ext cx="436637" cy="23065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06584"/>
              </a:lnTo>
              <a:lnTo>
                <a:pt x="436637" y="230658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654E2F-451B-4DC9-B98C-87B6C6A19136}">
      <dsp:nvSpPr>
        <dsp:cNvPr id="0" name=""/>
        <dsp:cNvSpPr/>
      </dsp:nvSpPr>
      <dsp:spPr>
        <a:xfrm>
          <a:off x="664016" y="1825783"/>
          <a:ext cx="436637" cy="163264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632643"/>
              </a:lnTo>
              <a:lnTo>
                <a:pt x="436637" y="163264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9F9348-F97A-4FBB-9472-763D5CAE5171}">
      <dsp:nvSpPr>
        <dsp:cNvPr id="0" name=""/>
        <dsp:cNvSpPr/>
      </dsp:nvSpPr>
      <dsp:spPr>
        <a:xfrm>
          <a:off x="664016" y="1825783"/>
          <a:ext cx="436637" cy="95870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58703"/>
              </a:lnTo>
              <a:lnTo>
                <a:pt x="436637" y="95870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B506D0-0D86-4DF1-AF23-9DBA23E31DFA}">
      <dsp:nvSpPr>
        <dsp:cNvPr id="0" name=""/>
        <dsp:cNvSpPr/>
      </dsp:nvSpPr>
      <dsp:spPr>
        <a:xfrm>
          <a:off x="664016" y="1825783"/>
          <a:ext cx="436637" cy="2847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84763"/>
              </a:lnTo>
              <a:lnTo>
                <a:pt x="436637" y="284763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EE44D6A-AF8E-43B0-9A76-8D0916C21BB1}">
      <dsp:nvSpPr>
        <dsp:cNvPr id="0" name=""/>
        <dsp:cNvSpPr/>
      </dsp:nvSpPr>
      <dsp:spPr>
        <a:xfrm>
          <a:off x="664016" y="1151843"/>
          <a:ext cx="1722819" cy="199334"/>
        </a:xfrm>
        <a:custGeom>
          <a:avLst/>
          <a:gdLst/>
          <a:ahLst/>
          <a:cxnLst/>
          <a:rect l="0" t="0" r="0" b="0"/>
          <a:pathLst>
            <a:path>
              <a:moveTo>
                <a:pt x="1722819" y="0"/>
              </a:moveTo>
              <a:lnTo>
                <a:pt x="1722819" y="99667"/>
              </a:lnTo>
              <a:lnTo>
                <a:pt x="0" y="99667"/>
              </a:lnTo>
              <a:lnTo>
                <a:pt x="0" y="199334"/>
              </a:lnTo>
            </a:path>
          </a:pathLst>
        </a:custGeom>
        <a:noFill/>
        <a:ln w="12700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B7E4B75-4AB4-4B67-815D-8E1C6A0FB51C}">
      <dsp:nvSpPr>
        <dsp:cNvPr id="0" name=""/>
        <dsp:cNvSpPr/>
      </dsp:nvSpPr>
      <dsp:spPr>
        <a:xfrm>
          <a:off x="2386835" y="477903"/>
          <a:ext cx="2584228" cy="199334"/>
        </a:xfrm>
        <a:custGeom>
          <a:avLst/>
          <a:gdLst/>
          <a:ahLst/>
          <a:cxnLst/>
          <a:rect l="0" t="0" r="0" b="0"/>
          <a:pathLst>
            <a:path>
              <a:moveTo>
                <a:pt x="2584228" y="0"/>
              </a:moveTo>
              <a:lnTo>
                <a:pt x="2584228" y="99667"/>
              </a:lnTo>
              <a:lnTo>
                <a:pt x="0" y="99667"/>
              </a:lnTo>
              <a:lnTo>
                <a:pt x="0" y="199334"/>
              </a:lnTo>
            </a:path>
          </a:pathLst>
        </a:cu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A507811-5AFE-4932-A6FE-A90306AC30B0}">
      <dsp:nvSpPr>
        <dsp:cNvPr id="0" name=""/>
        <dsp:cNvSpPr/>
      </dsp:nvSpPr>
      <dsp:spPr>
        <a:xfrm>
          <a:off x="4733761" y="329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5D5F16-2607-4C96-AC9E-1250A2CCE956}">
      <dsp:nvSpPr>
        <dsp:cNvPr id="0" name=""/>
        <dsp:cNvSpPr/>
      </dsp:nvSpPr>
      <dsp:spPr>
        <a:xfrm>
          <a:off x="4733761" y="329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E9AD6A-799A-4201-8E91-B5A8B0BFD8D5}">
      <dsp:nvSpPr>
        <dsp:cNvPr id="0" name=""/>
        <dsp:cNvSpPr/>
      </dsp:nvSpPr>
      <dsp:spPr>
        <a:xfrm>
          <a:off x="4496458" y="8872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400" b="1" kern="1200" dirty="0"/>
            <a:t>Business Group(26K)</a:t>
          </a:r>
          <a:endParaRPr lang="zh-CN" altLang="en-US" sz="1400" b="1" kern="1200" dirty="0"/>
        </a:p>
      </dsp:txBody>
      <dsp:txXfrm>
        <a:off x="4496458" y="88726"/>
        <a:ext cx="949211" cy="303747"/>
      </dsp:txXfrm>
    </dsp:sp>
    <dsp:sp modelId="{370BB847-17E8-46FE-8364-6EAB5FAB870E}">
      <dsp:nvSpPr>
        <dsp:cNvPr id="0" name=""/>
        <dsp:cNvSpPr/>
      </dsp:nvSpPr>
      <dsp:spPr>
        <a:xfrm>
          <a:off x="2149532" y="67723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E69D7E5-E84E-4E04-AB11-C44093D058A8}">
      <dsp:nvSpPr>
        <dsp:cNvPr id="0" name=""/>
        <dsp:cNvSpPr/>
      </dsp:nvSpPr>
      <dsp:spPr>
        <a:xfrm>
          <a:off x="2149532" y="67723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DF3005F-D68D-4472-A5FA-CA62F0E64760}">
      <dsp:nvSpPr>
        <dsp:cNvPr id="0" name=""/>
        <dsp:cNvSpPr/>
      </dsp:nvSpPr>
      <dsp:spPr>
        <a:xfrm>
          <a:off x="1912229" y="76266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BU 1 (5K)</a:t>
          </a:r>
          <a:endParaRPr lang="zh-CN" altLang="en-US" sz="1800" b="1" kern="1200" dirty="0"/>
        </a:p>
      </dsp:txBody>
      <dsp:txXfrm>
        <a:off x="1912229" y="762666"/>
        <a:ext cx="949211" cy="303747"/>
      </dsp:txXfrm>
    </dsp:sp>
    <dsp:sp modelId="{19148CBC-C366-4F4C-9D41-1B6356CEA64B}">
      <dsp:nvSpPr>
        <dsp:cNvPr id="0" name=""/>
        <dsp:cNvSpPr/>
      </dsp:nvSpPr>
      <dsp:spPr>
        <a:xfrm>
          <a:off x="426713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44A4E23-3FDE-46CC-B7F7-785A50F91D52}">
      <dsp:nvSpPr>
        <dsp:cNvPr id="0" name=""/>
        <dsp:cNvSpPr/>
      </dsp:nvSpPr>
      <dsp:spPr>
        <a:xfrm>
          <a:off x="426713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57BEAF-747B-4851-A0D1-8BADB893FC46}">
      <dsp:nvSpPr>
        <dsp:cNvPr id="0" name=""/>
        <dsp:cNvSpPr/>
      </dsp:nvSpPr>
      <dsp:spPr>
        <a:xfrm>
          <a:off x="189410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 err="1"/>
            <a:t>PgM</a:t>
          </a:r>
          <a:endParaRPr lang="zh-CN" altLang="en-US" sz="1800" b="1" kern="1200" dirty="0"/>
        </a:p>
      </dsp:txBody>
      <dsp:txXfrm>
        <a:off x="189410" y="1436607"/>
        <a:ext cx="949211" cy="303747"/>
      </dsp:txXfrm>
    </dsp:sp>
    <dsp:sp modelId="{749437AA-1D2E-4970-8107-B6B167CB0DAC}">
      <dsp:nvSpPr>
        <dsp:cNvPr id="0" name=""/>
        <dsp:cNvSpPr/>
      </dsp:nvSpPr>
      <dsp:spPr>
        <a:xfrm>
          <a:off x="1043701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F80183-6A73-403C-98DC-7A48EC1B40FD}">
      <dsp:nvSpPr>
        <dsp:cNvPr id="0" name=""/>
        <dsp:cNvSpPr/>
      </dsp:nvSpPr>
      <dsp:spPr>
        <a:xfrm>
          <a:off x="1043701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7A31239-EB76-4F66-B299-85327D27EA2B}">
      <dsp:nvSpPr>
        <dsp:cNvPr id="0" name=""/>
        <dsp:cNvSpPr/>
      </dsp:nvSpPr>
      <dsp:spPr>
        <a:xfrm>
          <a:off x="806398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806398" y="2110547"/>
        <a:ext cx="949211" cy="303747"/>
      </dsp:txXfrm>
    </dsp:sp>
    <dsp:sp modelId="{D7221AF2-CE0F-4708-93CF-D9FE9774E6DE}">
      <dsp:nvSpPr>
        <dsp:cNvPr id="0" name=""/>
        <dsp:cNvSpPr/>
      </dsp:nvSpPr>
      <dsp:spPr>
        <a:xfrm>
          <a:off x="1043701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7129E3D-7D21-4A02-B265-F24DDEAE9663}">
      <dsp:nvSpPr>
        <dsp:cNvPr id="0" name=""/>
        <dsp:cNvSpPr/>
      </dsp:nvSpPr>
      <dsp:spPr>
        <a:xfrm>
          <a:off x="1043701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D91E7E9-0218-40EF-9695-993614D89D4F}">
      <dsp:nvSpPr>
        <dsp:cNvPr id="0" name=""/>
        <dsp:cNvSpPr/>
      </dsp:nvSpPr>
      <dsp:spPr>
        <a:xfrm>
          <a:off x="806398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806398" y="2784487"/>
        <a:ext cx="949211" cy="303747"/>
      </dsp:txXfrm>
    </dsp:sp>
    <dsp:sp modelId="{22B2321D-0606-4B57-AA6E-68E6D851714E}">
      <dsp:nvSpPr>
        <dsp:cNvPr id="0" name=""/>
        <dsp:cNvSpPr/>
      </dsp:nvSpPr>
      <dsp:spPr>
        <a:xfrm>
          <a:off x="1043701" y="337299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60E0007-798E-440E-8197-D3DC8848126E}">
      <dsp:nvSpPr>
        <dsp:cNvPr id="0" name=""/>
        <dsp:cNvSpPr/>
      </dsp:nvSpPr>
      <dsp:spPr>
        <a:xfrm>
          <a:off x="1043701" y="337299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45D97A-FF8F-4BAF-96F6-E9337E253C8C}">
      <dsp:nvSpPr>
        <dsp:cNvPr id="0" name=""/>
        <dsp:cNvSpPr/>
      </dsp:nvSpPr>
      <dsp:spPr>
        <a:xfrm>
          <a:off x="806398" y="345842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806398" y="3458427"/>
        <a:ext cx="949211" cy="303747"/>
      </dsp:txXfrm>
    </dsp:sp>
    <dsp:sp modelId="{135EE829-892F-4136-9F5F-A611F1C91227}">
      <dsp:nvSpPr>
        <dsp:cNvPr id="0" name=""/>
        <dsp:cNvSpPr/>
      </dsp:nvSpPr>
      <dsp:spPr>
        <a:xfrm>
          <a:off x="1043701" y="404693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DBF9EC-8A84-4660-A7AA-09006A2137CB}">
      <dsp:nvSpPr>
        <dsp:cNvPr id="0" name=""/>
        <dsp:cNvSpPr/>
      </dsp:nvSpPr>
      <dsp:spPr>
        <a:xfrm>
          <a:off x="1043701" y="404693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B0C4CF-EFA5-4E77-8EBB-AB48F8765F6B}">
      <dsp:nvSpPr>
        <dsp:cNvPr id="0" name=""/>
        <dsp:cNvSpPr/>
      </dsp:nvSpPr>
      <dsp:spPr>
        <a:xfrm>
          <a:off x="806398" y="413236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4</a:t>
          </a:r>
          <a:endParaRPr lang="zh-CN" altLang="en-US" sz="1800" b="1" kern="1200" dirty="0"/>
        </a:p>
      </dsp:txBody>
      <dsp:txXfrm>
        <a:off x="806398" y="4132368"/>
        <a:ext cx="949211" cy="303747"/>
      </dsp:txXfrm>
    </dsp:sp>
    <dsp:sp modelId="{10B6D4DE-C5C8-4BD8-976F-6F96D0EC39F6}">
      <dsp:nvSpPr>
        <dsp:cNvPr id="0" name=""/>
        <dsp:cNvSpPr/>
      </dsp:nvSpPr>
      <dsp:spPr>
        <a:xfrm>
          <a:off x="1043701" y="472087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6955BD-4068-466A-8894-0D0E9ABA74EA}">
      <dsp:nvSpPr>
        <dsp:cNvPr id="0" name=""/>
        <dsp:cNvSpPr/>
      </dsp:nvSpPr>
      <dsp:spPr>
        <a:xfrm>
          <a:off x="1043701" y="472087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750B78D-CE88-4F34-80AF-B1045B71DE93}">
      <dsp:nvSpPr>
        <dsp:cNvPr id="0" name=""/>
        <dsp:cNvSpPr/>
      </dsp:nvSpPr>
      <dsp:spPr>
        <a:xfrm>
          <a:off x="806398" y="480630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5</a:t>
          </a:r>
          <a:endParaRPr lang="zh-CN" altLang="en-US" sz="1800" b="1" kern="1200" dirty="0"/>
        </a:p>
      </dsp:txBody>
      <dsp:txXfrm>
        <a:off x="806398" y="4806308"/>
        <a:ext cx="949211" cy="303747"/>
      </dsp:txXfrm>
    </dsp:sp>
    <dsp:sp modelId="{547815B8-8DE8-4410-B3F2-3ABEF6B54B2F}">
      <dsp:nvSpPr>
        <dsp:cNvPr id="0" name=""/>
        <dsp:cNvSpPr/>
      </dsp:nvSpPr>
      <dsp:spPr>
        <a:xfrm>
          <a:off x="1043701" y="539481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F1D726D-B2AE-498A-B338-04F503B866CA}">
      <dsp:nvSpPr>
        <dsp:cNvPr id="0" name=""/>
        <dsp:cNvSpPr/>
      </dsp:nvSpPr>
      <dsp:spPr>
        <a:xfrm>
          <a:off x="1043701" y="539481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B6F7B8-A11D-4FAD-9E9C-C33C3EB242D7}">
      <dsp:nvSpPr>
        <dsp:cNvPr id="0" name=""/>
        <dsp:cNvSpPr/>
      </dsp:nvSpPr>
      <dsp:spPr>
        <a:xfrm>
          <a:off x="806398" y="548024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6</a:t>
          </a:r>
          <a:endParaRPr lang="zh-CN" altLang="en-US" sz="1800" b="1" kern="1200" dirty="0"/>
        </a:p>
      </dsp:txBody>
      <dsp:txXfrm>
        <a:off x="806398" y="5480248"/>
        <a:ext cx="949211" cy="303747"/>
      </dsp:txXfrm>
    </dsp:sp>
    <dsp:sp modelId="{0F895F0F-5647-4BCB-8103-67DD720DD3F7}">
      <dsp:nvSpPr>
        <dsp:cNvPr id="0" name=""/>
        <dsp:cNvSpPr/>
      </dsp:nvSpPr>
      <dsp:spPr>
        <a:xfrm>
          <a:off x="1575259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78AB332-D52B-4F5C-9621-277EB29EC0A9}">
      <dsp:nvSpPr>
        <dsp:cNvPr id="0" name=""/>
        <dsp:cNvSpPr/>
      </dsp:nvSpPr>
      <dsp:spPr>
        <a:xfrm>
          <a:off x="1575259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7E93501-D2A8-4B66-BF9A-E9713288A670}">
      <dsp:nvSpPr>
        <dsp:cNvPr id="0" name=""/>
        <dsp:cNvSpPr/>
      </dsp:nvSpPr>
      <dsp:spPr>
        <a:xfrm>
          <a:off x="1337956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A&amp;S</a:t>
          </a:r>
          <a:endParaRPr lang="zh-CN" altLang="en-US" sz="1800" b="1" kern="1200" dirty="0"/>
        </a:p>
      </dsp:txBody>
      <dsp:txXfrm>
        <a:off x="1337956" y="1436607"/>
        <a:ext cx="949211" cy="303747"/>
      </dsp:txXfrm>
    </dsp:sp>
    <dsp:sp modelId="{B80159E4-CB01-47F7-8157-C663682879DA}">
      <dsp:nvSpPr>
        <dsp:cNvPr id="0" name=""/>
        <dsp:cNvSpPr/>
      </dsp:nvSpPr>
      <dsp:spPr>
        <a:xfrm>
          <a:off x="2192247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AA7FD3-F4C0-4154-B6A1-E7D19AC60E16}">
      <dsp:nvSpPr>
        <dsp:cNvPr id="0" name=""/>
        <dsp:cNvSpPr/>
      </dsp:nvSpPr>
      <dsp:spPr>
        <a:xfrm>
          <a:off x="2192247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D39F22-59DE-420E-8232-0EA5B0F0DCEE}">
      <dsp:nvSpPr>
        <dsp:cNvPr id="0" name=""/>
        <dsp:cNvSpPr/>
      </dsp:nvSpPr>
      <dsp:spPr>
        <a:xfrm>
          <a:off x="1954944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1954944" y="2110547"/>
        <a:ext cx="949211" cy="303747"/>
      </dsp:txXfrm>
    </dsp:sp>
    <dsp:sp modelId="{EA1F6E99-A02B-45FD-8D09-2D3BBF5D8433}">
      <dsp:nvSpPr>
        <dsp:cNvPr id="0" name=""/>
        <dsp:cNvSpPr/>
      </dsp:nvSpPr>
      <dsp:spPr>
        <a:xfrm>
          <a:off x="2192247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51EB10-C3EA-493D-AC84-EFB563980BEA}">
      <dsp:nvSpPr>
        <dsp:cNvPr id="0" name=""/>
        <dsp:cNvSpPr/>
      </dsp:nvSpPr>
      <dsp:spPr>
        <a:xfrm>
          <a:off x="2192247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74F93A-C310-49FA-B9DC-C3548A797F76}">
      <dsp:nvSpPr>
        <dsp:cNvPr id="0" name=""/>
        <dsp:cNvSpPr/>
      </dsp:nvSpPr>
      <dsp:spPr>
        <a:xfrm>
          <a:off x="1954944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1954944" y="2784487"/>
        <a:ext cx="949211" cy="303747"/>
      </dsp:txXfrm>
    </dsp:sp>
    <dsp:sp modelId="{C2188B49-DE3D-4436-8E30-B55C1107E173}">
      <dsp:nvSpPr>
        <dsp:cNvPr id="0" name=""/>
        <dsp:cNvSpPr/>
      </dsp:nvSpPr>
      <dsp:spPr>
        <a:xfrm>
          <a:off x="2192247" y="337299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176881-7946-4841-9B0F-2F4E4A44EAC1}">
      <dsp:nvSpPr>
        <dsp:cNvPr id="0" name=""/>
        <dsp:cNvSpPr/>
      </dsp:nvSpPr>
      <dsp:spPr>
        <a:xfrm>
          <a:off x="2192247" y="337299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731BDD5-7BFF-4D6E-89D5-D2958457A495}">
      <dsp:nvSpPr>
        <dsp:cNvPr id="0" name=""/>
        <dsp:cNvSpPr/>
      </dsp:nvSpPr>
      <dsp:spPr>
        <a:xfrm>
          <a:off x="1954944" y="345842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1954944" y="3458427"/>
        <a:ext cx="949211" cy="303747"/>
      </dsp:txXfrm>
    </dsp:sp>
    <dsp:sp modelId="{489CC823-E623-43CD-BE4B-2357F4052314}">
      <dsp:nvSpPr>
        <dsp:cNvPr id="0" name=""/>
        <dsp:cNvSpPr/>
      </dsp:nvSpPr>
      <dsp:spPr>
        <a:xfrm>
          <a:off x="2192247" y="404693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4E27F0-2947-4328-A28A-73FA1DF80C08}">
      <dsp:nvSpPr>
        <dsp:cNvPr id="0" name=""/>
        <dsp:cNvSpPr/>
      </dsp:nvSpPr>
      <dsp:spPr>
        <a:xfrm>
          <a:off x="2192247" y="404693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1D03B3-D3D4-4B7F-B898-AD0FD5868AAD}">
      <dsp:nvSpPr>
        <dsp:cNvPr id="0" name=""/>
        <dsp:cNvSpPr/>
      </dsp:nvSpPr>
      <dsp:spPr>
        <a:xfrm>
          <a:off x="1954944" y="413236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4</a:t>
          </a:r>
          <a:endParaRPr lang="zh-CN" altLang="en-US" sz="1800" b="1" kern="1200" dirty="0"/>
        </a:p>
      </dsp:txBody>
      <dsp:txXfrm>
        <a:off x="1954944" y="4132368"/>
        <a:ext cx="949211" cy="303747"/>
      </dsp:txXfrm>
    </dsp:sp>
    <dsp:sp modelId="{D331D20E-9652-4A97-A6B8-4CEFE22901A4}">
      <dsp:nvSpPr>
        <dsp:cNvPr id="0" name=""/>
        <dsp:cNvSpPr/>
      </dsp:nvSpPr>
      <dsp:spPr>
        <a:xfrm>
          <a:off x="2192247" y="472087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E191C31-3492-4537-B011-A085EBA87D9C}">
      <dsp:nvSpPr>
        <dsp:cNvPr id="0" name=""/>
        <dsp:cNvSpPr/>
      </dsp:nvSpPr>
      <dsp:spPr>
        <a:xfrm>
          <a:off x="2192247" y="472087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AB8BA51-D0E9-4E7D-B15D-43FB8874F258}">
      <dsp:nvSpPr>
        <dsp:cNvPr id="0" name=""/>
        <dsp:cNvSpPr/>
      </dsp:nvSpPr>
      <dsp:spPr>
        <a:xfrm>
          <a:off x="1954944" y="480630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5</a:t>
          </a:r>
          <a:endParaRPr lang="zh-CN" altLang="en-US" sz="1800" b="1" kern="1200" dirty="0"/>
        </a:p>
      </dsp:txBody>
      <dsp:txXfrm>
        <a:off x="1954944" y="4806308"/>
        <a:ext cx="949211" cy="303747"/>
      </dsp:txXfrm>
    </dsp:sp>
    <dsp:sp modelId="{E15754B4-3D54-4B5E-9306-7C877E4A460D}">
      <dsp:nvSpPr>
        <dsp:cNvPr id="0" name=""/>
        <dsp:cNvSpPr/>
      </dsp:nvSpPr>
      <dsp:spPr>
        <a:xfrm>
          <a:off x="2192247" y="539481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E4CBFA-9DD3-4C2F-BA9B-F4E7AA6760E0}">
      <dsp:nvSpPr>
        <dsp:cNvPr id="0" name=""/>
        <dsp:cNvSpPr/>
      </dsp:nvSpPr>
      <dsp:spPr>
        <a:xfrm>
          <a:off x="2192247" y="539481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B6326D-C0A3-46B0-9172-5CDF7DD422C0}">
      <dsp:nvSpPr>
        <dsp:cNvPr id="0" name=""/>
        <dsp:cNvSpPr/>
      </dsp:nvSpPr>
      <dsp:spPr>
        <a:xfrm>
          <a:off x="1954944" y="548024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6</a:t>
          </a:r>
          <a:endParaRPr lang="zh-CN" altLang="en-US" sz="1800" b="1" kern="1200" dirty="0"/>
        </a:p>
      </dsp:txBody>
      <dsp:txXfrm>
        <a:off x="1954944" y="5480248"/>
        <a:ext cx="949211" cy="303747"/>
      </dsp:txXfrm>
    </dsp:sp>
    <dsp:sp modelId="{45D8A246-7480-4A8D-8DC3-83409D271C37}">
      <dsp:nvSpPr>
        <dsp:cNvPr id="0" name=""/>
        <dsp:cNvSpPr/>
      </dsp:nvSpPr>
      <dsp:spPr>
        <a:xfrm>
          <a:off x="2723805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3665EDD-A520-4E6F-9B0A-E3ABF251828A}">
      <dsp:nvSpPr>
        <dsp:cNvPr id="0" name=""/>
        <dsp:cNvSpPr/>
      </dsp:nvSpPr>
      <dsp:spPr>
        <a:xfrm>
          <a:off x="2723805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6503A01-94DE-4E4F-992D-752A314BDE58}">
      <dsp:nvSpPr>
        <dsp:cNvPr id="0" name=""/>
        <dsp:cNvSpPr/>
      </dsp:nvSpPr>
      <dsp:spPr>
        <a:xfrm>
          <a:off x="2486502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SW</a:t>
          </a:r>
          <a:endParaRPr lang="zh-CN" altLang="en-US" sz="1800" b="1" kern="1200" dirty="0"/>
        </a:p>
      </dsp:txBody>
      <dsp:txXfrm>
        <a:off x="2486502" y="1436607"/>
        <a:ext cx="949211" cy="303747"/>
      </dsp:txXfrm>
    </dsp:sp>
    <dsp:sp modelId="{1FADFD55-4E44-4712-B541-4C44FC07501C}">
      <dsp:nvSpPr>
        <dsp:cNvPr id="0" name=""/>
        <dsp:cNvSpPr/>
      </dsp:nvSpPr>
      <dsp:spPr>
        <a:xfrm>
          <a:off x="3340793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27A0051-7DB5-49C6-96A7-7CF7EBC7D8F7}">
      <dsp:nvSpPr>
        <dsp:cNvPr id="0" name=""/>
        <dsp:cNvSpPr/>
      </dsp:nvSpPr>
      <dsp:spPr>
        <a:xfrm>
          <a:off x="3340793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CA0238-DDCD-4DA4-90D2-394DC1B4AE09}">
      <dsp:nvSpPr>
        <dsp:cNvPr id="0" name=""/>
        <dsp:cNvSpPr/>
      </dsp:nvSpPr>
      <dsp:spPr>
        <a:xfrm>
          <a:off x="3103490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3103490" y="2110547"/>
        <a:ext cx="949211" cy="303747"/>
      </dsp:txXfrm>
    </dsp:sp>
    <dsp:sp modelId="{E62A3E0F-ABD8-4334-934F-FA92ECEBD419}">
      <dsp:nvSpPr>
        <dsp:cNvPr id="0" name=""/>
        <dsp:cNvSpPr/>
      </dsp:nvSpPr>
      <dsp:spPr>
        <a:xfrm>
          <a:off x="3340793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DA3090-A2CA-4579-BE29-FB0E748C55B8}">
      <dsp:nvSpPr>
        <dsp:cNvPr id="0" name=""/>
        <dsp:cNvSpPr/>
      </dsp:nvSpPr>
      <dsp:spPr>
        <a:xfrm>
          <a:off x="3340793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F98EF8E-7B9B-4F92-88AD-54E85BCC9B00}">
      <dsp:nvSpPr>
        <dsp:cNvPr id="0" name=""/>
        <dsp:cNvSpPr/>
      </dsp:nvSpPr>
      <dsp:spPr>
        <a:xfrm>
          <a:off x="3103490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3103490" y="2784487"/>
        <a:ext cx="949211" cy="303747"/>
      </dsp:txXfrm>
    </dsp:sp>
    <dsp:sp modelId="{81D2E4EC-E512-4CC6-9EC4-C4DDBF77D784}">
      <dsp:nvSpPr>
        <dsp:cNvPr id="0" name=""/>
        <dsp:cNvSpPr/>
      </dsp:nvSpPr>
      <dsp:spPr>
        <a:xfrm>
          <a:off x="3340793" y="337299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4C20FB-DF81-4E16-BC0A-08B2FEE2F3B5}">
      <dsp:nvSpPr>
        <dsp:cNvPr id="0" name=""/>
        <dsp:cNvSpPr/>
      </dsp:nvSpPr>
      <dsp:spPr>
        <a:xfrm>
          <a:off x="3340793" y="337299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5E7341-266F-4A85-B24C-4DD268C03421}">
      <dsp:nvSpPr>
        <dsp:cNvPr id="0" name=""/>
        <dsp:cNvSpPr/>
      </dsp:nvSpPr>
      <dsp:spPr>
        <a:xfrm>
          <a:off x="3103490" y="345842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3103490" y="3458427"/>
        <a:ext cx="949211" cy="303747"/>
      </dsp:txXfrm>
    </dsp:sp>
    <dsp:sp modelId="{C04DE443-6396-4191-B927-44F113850CC6}">
      <dsp:nvSpPr>
        <dsp:cNvPr id="0" name=""/>
        <dsp:cNvSpPr/>
      </dsp:nvSpPr>
      <dsp:spPr>
        <a:xfrm>
          <a:off x="3340793" y="404693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09D414B-BEFA-4B81-A6A0-4ACDCF8E391B}">
      <dsp:nvSpPr>
        <dsp:cNvPr id="0" name=""/>
        <dsp:cNvSpPr/>
      </dsp:nvSpPr>
      <dsp:spPr>
        <a:xfrm>
          <a:off x="3340793" y="404693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6EB745-8954-4F27-AC7A-22D48ADE6768}">
      <dsp:nvSpPr>
        <dsp:cNvPr id="0" name=""/>
        <dsp:cNvSpPr/>
      </dsp:nvSpPr>
      <dsp:spPr>
        <a:xfrm>
          <a:off x="3103490" y="413236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4</a:t>
          </a:r>
          <a:endParaRPr lang="zh-CN" altLang="en-US" sz="1800" b="1" kern="1200" dirty="0"/>
        </a:p>
      </dsp:txBody>
      <dsp:txXfrm>
        <a:off x="3103490" y="4132368"/>
        <a:ext cx="949211" cy="303747"/>
      </dsp:txXfrm>
    </dsp:sp>
    <dsp:sp modelId="{5E57AFDC-7186-471A-958C-5E30C51ECFCE}">
      <dsp:nvSpPr>
        <dsp:cNvPr id="0" name=""/>
        <dsp:cNvSpPr/>
      </dsp:nvSpPr>
      <dsp:spPr>
        <a:xfrm>
          <a:off x="3340793" y="472087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836BD0-EB74-4990-8712-A4EA567D9C4F}">
      <dsp:nvSpPr>
        <dsp:cNvPr id="0" name=""/>
        <dsp:cNvSpPr/>
      </dsp:nvSpPr>
      <dsp:spPr>
        <a:xfrm>
          <a:off x="3340793" y="472087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8D9844-8C2C-4E2F-9599-1241BF8DA8C9}">
      <dsp:nvSpPr>
        <dsp:cNvPr id="0" name=""/>
        <dsp:cNvSpPr/>
      </dsp:nvSpPr>
      <dsp:spPr>
        <a:xfrm>
          <a:off x="3103490" y="480630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5</a:t>
          </a:r>
          <a:endParaRPr lang="zh-CN" altLang="en-US" sz="1800" b="1" kern="1200" dirty="0"/>
        </a:p>
      </dsp:txBody>
      <dsp:txXfrm>
        <a:off x="3103490" y="4806308"/>
        <a:ext cx="949211" cy="303747"/>
      </dsp:txXfrm>
    </dsp:sp>
    <dsp:sp modelId="{D7BAE77D-1168-437D-A300-5B025DAE9C98}">
      <dsp:nvSpPr>
        <dsp:cNvPr id="0" name=""/>
        <dsp:cNvSpPr/>
      </dsp:nvSpPr>
      <dsp:spPr>
        <a:xfrm>
          <a:off x="3340793" y="539481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D885F48-5185-4C8A-9DC6-D4D5B2CB1F3C}">
      <dsp:nvSpPr>
        <dsp:cNvPr id="0" name=""/>
        <dsp:cNvSpPr/>
      </dsp:nvSpPr>
      <dsp:spPr>
        <a:xfrm>
          <a:off x="3340793" y="539481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CD0A141-F94C-42AD-B7A7-E5B8FD5ED918}">
      <dsp:nvSpPr>
        <dsp:cNvPr id="0" name=""/>
        <dsp:cNvSpPr/>
      </dsp:nvSpPr>
      <dsp:spPr>
        <a:xfrm>
          <a:off x="3103490" y="548024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6</a:t>
          </a:r>
          <a:endParaRPr lang="zh-CN" altLang="en-US" sz="1800" b="1" kern="1200" dirty="0"/>
        </a:p>
      </dsp:txBody>
      <dsp:txXfrm>
        <a:off x="3103490" y="5480248"/>
        <a:ext cx="949211" cy="303747"/>
      </dsp:txXfrm>
    </dsp:sp>
    <dsp:sp modelId="{A3F72782-8AC4-4044-BB1B-C57668667918}">
      <dsp:nvSpPr>
        <dsp:cNvPr id="0" name=""/>
        <dsp:cNvSpPr/>
      </dsp:nvSpPr>
      <dsp:spPr>
        <a:xfrm>
          <a:off x="3872351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E6055F-0A24-46A6-9F7A-EAD46FD5FCF9}">
      <dsp:nvSpPr>
        <dsp:cNvPr id="0" name=""/>
        <dsp:cNvSpPr/>
      </dsp:nvSpPr>
      <dsp:spPr>
        <a:xfrm>
          <a:off x="3872351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10B0811-9775-452F-949A-391AE2D4F657}">
      <dsp:nvSpPr>
        <dsp:cNvPr id="0" name=""/>
        <dsp:cNvSpPr/>
      </dsp:nvSpPr>
      <dsp:spPr>
        <a:xfrm>
          <a:off x="3635048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Testing</a:t>
          </a:r>
          <a:endParaRPr lang="zh-CN" altLang="en-US" sz="1800" b="1" kern="1200" dirty="0"/>
        </a:p>
      </dsp:txBody>
      <dsp:txXfrm>
        <a:off x="3635048" y="1436607"/>
        <a:ext cx="949211" cy="303747"/>
      </dsp:txXfrm>
    </dsp:sp>
    <dsp:sp modelId="{A8219AFD-3FF3-4040-A4A0-B1312D239E7E}">
      <dsp:nvSpPr>
        <dsp:cNvPr id="0" name=""/>
        <dsp:cNvSpPr/>
      </dsp:nvSpPr>
      <dsp:spPr>
        <a:xfrm>
          <a:off x="4489339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998EBD1-0427-48C6-9116-C1D250A22769}">
      <dsp:nvSpPr>
        <dsp:cNvPr id="0" name=""/>
        <dsp:cNvSpPr/>
      </dsp:nvSpPr>
      <dsp:spPr>
        <a:xfrm>
          <a:off x="4489339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B29F1A-7D6D-4463-9F2A-665B0DF3D64E}">
      <dsp:nvSpPr>
        <dsp:cNvPr id="0" name=""/>
        <dsp:cNvSpPr/>
      </dsp:nvSpPr>
      <dsp:spPr>
        <a:xfrm>
          <a:off x="4252036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4252036" y="2110547"/>
        <a:ext cx="949211" cy="303747"/>
      </dsp:txXfrm>
    </dsp:sp>
    <dsp:sp modelId="{95772406-24FF-4A82-BA89-49A85FFF496C}">
      <dsp:nvSpPr>
        <dsp:cNvPr id="0" name=""/>
        <dsp:cNvSpPr/>
      </dsp:nvSpPr>
      <dsp:spPr>
        <a:xfrm>
          <a:off x="4489339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F36A573-A223-4B33-84F2-286EDF5DDC52}">
      <dsp:nvSpPr>
        <dsp:cNvPr id="0" name=""/>
        <dsp:cNvSpPr/>
      </dsp:nvSpPr>
      <dsp:spPr>
        <a:xfrm>
          <a:off x="4489339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A411987-0994-4B2A-9183-09C4013F75EB}">
      <dsp:nvSpPr>
        <dsp:cNvPr id="0" name=""/>
        <dsp:cNvSpPr/>
      </dsp:nvSpPr>
      <dsp:spPr>
        <a:xfrm>
          <a:off x="4252036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4252036" y="2784487"/>
        <a:ext cx="949211" cy="303747"/>
      </dsp:txXfrm>
    </dsp:sp>
    <dsp:sp modelId="{9EE18075-257B-4D2B-B696-1B82E6E15E2A}">
      <dsp:nvSpPr>
        <dsp:cNvPr id="0" name=""/>
        <dsp:cNvSpPr/>
      </dsp:nvSpPr>
      <dsp:spPr>
        <a:xfrm>
          <a:off x="4489339" y="337299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94ADF40-5804-4A08-B69C-FC3A19BFB68A}">
      <dsp:nvSpPr>
        <dsp:cNvPr id="0" name=""/>
        <dsp:cNvSpPr/>
      </dsp:nvSpPr>
      <dsp:spPr>
        <a:xfrm>
          <a:off x="4489339" y="337299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106449-4848-4848-8D64-D49112C20975}">
      <dsp:nvSpPr>
        <dsp:cNvPr id="0" name=""/>
        <dsp:cNvSpPr/>
      </dsp:nvSpPr>
      <dsp:spPr>
        <a:xfrm>
          <a:off x="4252036" y="345842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4252036" y="3458427"/>
        <a:ext cx="949211" cy="303747"/>
      </dsp:txXfrm>
    </dsp:sp>
    <dsp:sp modelId="{2A2D01D9-3984-4A7F-A74D-57DBF290A7A7}">
      <dsp:nvSpPr>
        <dsp:cNvPr id="0" name=""/>
        <dsp:cNvSpPr/>
      </dsp:nvSpPr>
      <dsp:spPr>
        <a:xfrm>
          <a:off x="3298078" y="67723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DBE39C9-2D03-4FBA-A67B-53340F19A28C}">
      <dsp:nvSpPr>
        <dsp:cNvPr id="0" name=""/>
        <dsp:cNvSpPr/>
      </dsp:nvSpPr>
      <dsp:spPr>
        <a:xfrm>
          <a:off x="3298078" y="67723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1C320A-AB2E-49D9-BD9F-CDBA5C1FB4C6}">
      <dsp:nvSpPr>
        <dsp:cNvPr id="0" name=""/>
        <dsp:cNvSpPr/>
      </dsp:nvSpPr>
      <dsp:spPr>
        <a:xfrm>
          <a:off x="3060775" y="76266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BU N</a:t>
          </a:r>
          <a:endParaRPr lang="zh-CN" altLang="en-US" sz="1800" b="1" kern="1200" dirty="0"/>
        </a:p>
      </dsp:txBody>
      <dsp:txXfrm>
        <a:off x="3060775" y="762666"/>
        <a:ext cx="949211" cy="303747"/>
      </dsp:txXfrm>
    </dsp:sp>
    <dsp:sp modelId="{131EC47F-1000-46EA-AE4B-B6C5F8F92E9E}">
      <dsp:nvSpPr>
        <dsp:cNvPr id="0" name=""/>
        <dsp:cNvSpPr/>
      </dsp:nvSpPr>
      <dsp:spPr>
        <a:xfrm>
          <a:off x="5020897" y="67723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142A590-9237-4C01-BBD2-3417BED16D8A}">
      <dsp:nvSpPr>
        <dsp:cNvPr id="0" name=""/>
        <dsp:cNvSpPr/>
      </dsp:nvSpPr>
      <dsp:spPr>
        <a:xfrm>
          <a:off x="5020897" y="67723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4074C1-3793-4CE6-91B0-EB4703CC9329}">
      <dsp:nvSpPr>
        <dsp:cNvPr id="0" name=""/>
        <dsp:cNvSpPr/>
      </dsp:nvSpPr>
      <dsp:spPr>
        <a:xfrm>
          <a:off x="4783594" y="76266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DU 1(3K)</a:t>
          </a:r>
          <a:endParaRPr lang="zh-CN" altLang="en-US" sz="1800" b="1" kern="1200" dirty="0"/>
        </a:p>
      </dsp:txBody>
      <dsp:txXfrm>
        <a:off x="4783594" y="762666"/>
        <a:ext cx="949211" cy="303747"/>
      </dsp:txXfrm>
    </dsp:sp>
    <dsp:sp modelId="{BCAF807A-1FB9-4702-A805-73C6AB450B07}">
      <dsp:nvSpPr>
        <dsp:cNvPr id="0" name=""/>
        <dsp:cNvSpPr/>
      </dsp:nvSpPr>
      <dsp:spPr>
        <a:xfrm>
          <a:off x="5020897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A02A63-618D-4DC1-88F2-B98D936E65EF}">
      <dsp:nvSpPr>
        <dsp:cNvPr id="0" name=""/>
        <dsp:cNvSpPr/>
      </dsp:nvSpPr>
      <dsp:spPr>
        <a:xfrm>
          <a:off x="5020897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ED178C-9472-4EDC-B4D1-D581102BE82C}">
      <dsp:nvSpPr>
        <dsp:cNvPr id="0" name=""/>
        <dsp:cNvSpPr/>
      </dsp:nvSpPr>
      <dsp:spPr>
        <a:xfrm>
          <a:off x="4783594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SW</a:t>
          </a:r>
          <a:endParaRPr lang="zh-CN" altLang="en-US" sz="1800" b="1" kern="1200" dirty="0"/>
        </a:p>
      </dsp:txBody>
      <dsp:txXfrm>
        <a:off x="4783594" y="1436607"/>
        <a:ext cx="949211" cy="303747"/>
      </dsp:txXfrm>
    </dsp:sp>
    <dsp:sp modelId="{84CF7C58-7589-46B7-93B1-44BF15297B7C}">
      <dsp:nvSpPr>
        <dsp:cNvPr id="0" name=""/>
        <dsp:cNvSpPr/>
      </dsp:nvSpPr>
      <dsp:spPr>
        <a:xfrm>
          <a:off x="5637885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5527625-22ED-471C-88C5-D78396B7B9DE}">
      <dsp:nvSpPr>
        <dsp:cNvPr id="0" name=""/>
        <dsp:cNvSpPr/>
      </dsp:nvSpPr>
      <dsp:spPr>
        <a:xfrm>
          <a:off x="5637885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236EFB-1862-48C3-AD68-18217EB3F06F}">
      <dsp:nvSpPr>
        <dsp:cNvPr id="0" name=""/>
        <dsp:cNvSpPr/>
      </dsp:nvSpPr>
      <dsp:spPr>
        <a:xfrm>
          <a:off x="5400582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5400582" y="2110547"/>
        <a:ext cx="949211" cy="303747"/>
      </dsp:txXfrm>
    </dsp:sp>
    <dsp:sp modelId="{CEC3E259-F89C-4986-A643-35B6184B4EAB}">
      <dsp:nvSpPr>
        <dsp:cNvPr id="0" name=""/>
        <dsp:cNvSpPr/>
      </dsp:nvSpPr>
      <dsp:spPr>
        <a:xfrm>
          <a:off x="5637885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267AC07-CDBF-4025-9B66-D0811EF584E2}">
      <dsp:nvSpPr>
        <dsp:cNvPr id="0" name=""/>
        <dsp:cNvSpPr/>
      </dsp:nvSpPr>
      <dsp:spPr>
        <a:xfrm>
          <a:off x="5637885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EEC646A-4BBF-4A11-BC33-8A11802CD826}">
      <dsp:nvSpPr>
        <dsp:cNvPr id="0" name=""/>
        <dsp:cNvSpPr/>
      </dsp:nvSpPr>
      <dsp:spPr>
        <a:xfrm>
          <a:off x="5400582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5400582" y="2784487"/>
        <a:ext cx="949211" cy="303747"/>
      </dsp:txXfrm>
    </dsp:sp>
    <dsp:sp modelId="{450BC631-A5DF-4ECF-8AAE-84CB936D3582}">
      <dsp:nvSpPr>
        <dsp:cNvPr id="0" name=""/>
        <dsp:cNvSpPr/>
      </dsp:nvSpPr>
      <dsp:spPr>
        <a:xfrm>
          <a:off x="5637885" y="337299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032D01D-E2B6-41B4-9369-F78E19F614AA}">
      <dsp:nvSpPr>
        <dsp:cNvPr id="0" name=""/>
        <dsp:cNvSpPr/>
      </dsp:nvSpPr>
      <dsp:spPr>
        <a:xfrm>
          <a:off x="5637885" y="337299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F7972D6-4541-4990-AD79-535C407E110E}">
      <dsp:nvSpPr>
        <dsp:cNvPr id="0" name=""/>
        <dsp:cNvSpPr/>
      </dsp:nvSpPr>
      <dsp:spPr>
        <a:xfrm>
          <a:off x="5400582" y="345842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5400582" y="3458427"/>
        <a:ext cx="949211" cy="303747"/>
      </dsp:txXfrm>
    </dsp:sp>
    <dsp:sp modelId="{E62B4C66-2E05-415D-9C90-0498EFC930AA}">
      <dsp:nvSpPr>
        <dsp:cNvPr id="0" name=""/>
        <dsp:cNvSpPr/>
      </dsp:nvSpPr>
      <dsp:spPr>
        <a:xfrm>
          <a:off x="5637885" y="4046939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A27115-2D78-4651-8836-AB5A95BDA854}">
      <dsp:nvSpPr>
        <dsp:cNvPr id="0" name=""/>
        <dsp:cNvSpPr/>
      </dsp:nvSpPr>
      <dsp:spPr>
        <a:xfrm>
          <a:off x="5637885" y="4046939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C5B3C09-5A73-48DB-A8D5-E92A0AF86916}">
      <dsp:nvSpPr>
        <dsp:cNvPr id="0" name=""/>
        <dsp:cNvSpPr/>
      </dsp:nvSpPr>
      <dsp:spPr>
        <a:xfrm>
          <a:off x="5400582" y="4132368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4</a:t>
          </a:r>
          <a:endParaRPr lang="zh-CN" altLang="en-US" sz="1800" b="1" kern="1200" dirty="0"/>
        </a:p>
      </dsp:txBody>
      <dsp:txXfrm>
        <a:off x="5400582" y="4132368"/>
        <a:ext cx="949211" cy="303747"/>
      </dsp:txXfrm>
    </dsp:sp>
    <dsp:sp modelId="{E0A16722-2E52-4E9C-87D4-A76A074BA547}">
      <dsp:nvSpPr>
        <dsp:cNvPr id="0" name=""/>
        <dsp:cNvSpPr/>
      </dsp:nvSpPr>
      <dsp:spPr>
        <a:xfrm>
          <a:off x="6169443" y="67723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657BE58-13C7-452C-8F00-B08CD25843F5}">
      <dsp:nvSpPr>
        <dsp:cNvPr id="0" name=""/>
        <dsp:cNvSpPr/>
      </dsp:nvSpPr>
      <dsp:spPr>
        <a:xfrm>
          <a:off x="6169443" y="67723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FABF0-B105-47B7-9034-9C8FF30459EC}">
      <dsp:nvSpPr>
        <dsp:cNvPr id="0" name=""/>
        <dsp:cNvSpPr/>
      </dsp:nvSpPr>
      <dsp:spPr>
        <a:xfrm>
          <a:off x="5932140" y="76266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DU N</a:t>
          </a:r>
          <a:endParaRPr lang="zh-CN" altLang="en-US" sz="1800" b="1" kern="1200" dirty="0"/>
        </a:p>
      </dsp:txBody>
      <dsp:txXfrm>
        <a:off x="5932140" y="762666"/>
        <a:ext cx="949211" cy="303747"/>
      </dsp:txXfrm>
    </dsp:sp>
    <dsp:sp modelId="{75F24C1B-D62B-4260-A13F-0C9FCF0E364A}">
      <dsp:nvSpPr>
        <dsp:cNvPr id="0" name=""/>
        <dsp:cNvSpPr/>
      </dsp:nvSpPr>
      <dsp:spPr>
        <a:xfrm>
          <a:off x="7317989" y="677237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4746C62-880D-43C2-AEBD-7C8BA22FB312}">
      <dsp:nvSpPr>
        <dsp:cNvPr id="0" name=""/>
        <dsp:cNvSpPr/>
      </dsp:nvSpPr>
      <dsp:spPr>
        <a:xfrm>
          <a:off x="7317989" y="677237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D80893-9FD8-4651-B5B2-5C84D74CAC7C}">
      <dsp:nvSpPr>
        <dsp:cNvPr id="0" name=""/>
        <dsp:cNvSpPr/>
      </dsp:nvSpPr>
      <dsp:spPr>
        <a:xfrm>
          <a:off x="7080687" y="762666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 err="1"/>
            <a:t>PdM</a:t>
          </a:r>
          <a:endParaRPr lang="zh-CN" altLang="en-US" sz="1800" b="1" kern="1200" dirty="0"/>
        </a:p>
      </dsp:txBody>
      <dsp:txXfrm>
        <a:off x="7080687" y="762666"/>
        <a:ext cx="949211" cy="303747"/>
      </dsp:txXfrm>
    </dsp:sp>
    <dsp:sp modelId="{08982C81-DA08-403B-8422-8C5207AD83DC}">
      <dsp:nvSpPr>
        <dsp:cNvPr id="0" name=""/>
        <dsp:cNvSpPr/>
      </dsp:nvSpPr>
      <dsp:spPr>
        <a:xfrm>
          <a:off x="7934977" y="135117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5F7EC53-8D00-4B5F-9974-A6BCFFF59208}">
      <dsp:nvSpPr>
        <dsp:cNvPr id="0" name=""/>
        <dsp:cNvSpPr/>
      </dsp:nvSpPr>
      <dsp:spPr>
        <a:xfrm>
          <a:off x="7934977" y="135117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47B003-853B-45C2-8C4E-23F7BC9D38A5}">
      <dsp:nvSpPr>
        <dsp:cNvPr id="0" name=""/>
        <dsp:cNvSpPr/>
      </dsp:nvSpPr>
      <dsp:spPr>
        <a:xfrm>
          <a:off x="7697674" y="143660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1</a:t>
          </a:r>
          <a:endParaRPr lang="zh-CN" altLang="en-US" sz="1800" b="1" kern="1200" dirty="0"/>
        </a:p>
      </dsp:txBody>
      <dsp:txXfrm>
        <a:off x="7697674" y="1436607"/>
        <a:ext cx="949211" cy="303747"/>
      </dsp:txXfrm>
    </dsp:sp>
    <dsp:sp modelId="{8D438680-FBFB-4A3F-938F-9775F5880ED5}">
      <dsp:nvSpPr>
        <dsp:cNvPr id="0" name=""/>
        <dsp:cNvSpPr/>
      </dsp:nvSpPr>
      <dsp:spPr>
        <a:xfrm>
          <a:off x="7934977" y="202511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BE484D6-E5AC-43B5-B599-982AC7AB0DDC}">
      <dsp:nvSpPr>
        <dsp:cNvPr id="0" name=""/>
        <dsp:cNvSpPr/>
      </dsp:nvSpPr>
      <dsp:spPr>
        <a:xfrm>
          <a:off x="7934977" y="202511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8F0E0AE-413B-4038-8ECA-0E20BE032F53}">
      <dsp:nvSpPr>
        <dsp:cNvPr id="0" name=""/>
        <dsp:cNvSpPr/>
      </dsp:nvSpPr>
      <dsp:spPr>
        <a:xfrm>
          <a:off x="7697674" y="211054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2</a:t>
          </a:r>
          <a:endParaRPr lang="zh-CN" altLang="en-US" sz="1800" b="1" kern="1200" dirty="0"/>
        </a:p>
      </dsp:txBody>
      <dsp:txXfrm>
        <a:off x="7697674" y="2110547"/>
        <a:ext cx="949211" cy="303747"/>
      </dsp:txXfrm>
    </dsp:sp>
    <dsp:sp modelId="{208B4607-0654-4659-8202-4D83AD24904C}">
      <dsp:nvSpPr>
        <dsp:cNvPr id="0" name=""/>
        <dsp:cNvSpPr/>
      </dsp:nvSpPr>
      <dsp:spPr>
        <a:xfrm>
          <a:off x="7934977" y="2699058"/>
          <a:ext cx="474605" cy="474605"/>
        </a:xfrm>
        <a:prstGeom prst="arc">
          <a:avLst>
            <a:gd name="adj1" fmla="val 13200000"/>
            <a:gd name="adj2" fmla="val 192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897124-266A-4D96-9C54-8792FD2C6A96}">
      <dsp:nvSpPr>
        <dsp:cNvPr id="0" name=""/>
        <dsp:cNvSpPr/>
      </dsp:nvSpPr>
      <dsp:spPr>
        <a:xfrm>
          <a:off x="7934977" y="2699058"/>
          <a:ext cx="474605" cy="474605"/>
        </a:xfrm>
        <a:prstGeom prst="arc">
          <a:avLst>
            <a:gd name="adj1" fmla="val 2400000"/>
            <a:gd name="adj2" fmla="val 8400000"/>
          </a:avLst>
        </a:prstGeom>
        <a:noFill/>
        <a:ln w="12700" cap="flat" cmpd="sng" algn="ctr">
          <a:solidFill>
            <a:schemeClr val="accent3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05B587C-C00D-4B1C-8720-2F4875EAAA8E}">
      <dsp:nvSpPr>
        <dsp:cNvPr id="0" name=""/>
        <dsp:cNvSpPr/>
      </dsp:nvSpPr>
      <dsp:spPr>
        <a:xfrm>
          <a:off x="7697674" y="2784487"/>
          <a:ext cx="949211" cy="30374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800" b="1" kern="1200" dirty="0"/>
            <a:t>L 3</a:t>
          </a:r>
          <a:endParaRPr lang="zh-CN" altLang="en-US" sz="1800" b="1" kern="1200" dirty="0"/>
        </a:p>
      </dsp:txBody>
      <dsp:txXfrm>
        <a:off x="7697674" y="2784487"/>
        <a:ext cx="949211" cy="30374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45BD95E-AA3C-4670-BA79-5728E813BD83}">
      <dsp:nvSpPr>
        <dsp:cNvPr id="0" name=""/>
        <dsp:cNvSpPr/>
      </dsp:nvSpPr>
      <dsp:spPr>
        <a:xfrm>
          <a:off x="2505604" y="1344555"/>
          <a:ext cx="3116791" cy="3116791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82550" tIns="82550" rIns="82550" bIns="825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6500" kern="1200" dirty="0"/>
            <a:t>交付</a:t>
          </a:r>
        </a:p>
      </dsp:txBody>
      <dsp:txXfrm>
        <a:off x="2962047" y="1800998"/>
        <a:ext cx="2203905" cy="2203905"/>
      </dsp:txXfrm>
    </dsp:sp>
    <dsp:sp modelId="{C5224BD6-8E88-470F-AEA5-3ED78D0FE312}">
      <dsp:nvSpPr>
        <dsp:cNvPr id="0" name=""/>
        <dsp:cNvSpPr/>
      </dsp:nvSpPr>
      <dsp:spPr>
        <a:xfrm>
          <a:off x="3284802" y="96160"/>
          <a:ext cx="1558395" cy="15583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目标</a:t>
          </a:r>
        </a:p>
      </dsp:txBody>
      <dsp:txXfrm>
        <a:off x="3513024" y="324382"/>
        <a:ext cx="1101951" cy="1101951"/>
      </dsp:txXfrm>
    </dsp:sp>
    <dsp:sp modelId="{1D4324A8-D270-4E0B-AC57-08C0CDC7682D}">
      <dsp:nvSpPr>
        <dsp:cNvPr id="0" name=""/>
        <dsp:cNvSpPr/>
      </dsp:nvSpPr>
      <dsp:spPr>
        <a:xfrm>
          <a:off x="5213157" y="1497192"/>
          <a:ext cx="1558395" cy="15583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风险管理</a:t>
          </a:r>
        </a:p>
      </dsp:txBody>
      <dsp:txXfrm>
        <a:off x="5441379" y="1725414"/>
        <a:ext cx="1101951" cy="1101951"/>
      </dsp:txXfrm>
    </dsp:sp>
    <dsp:sp modelId="{3406F28E-84C0-4B6F-915B-9D45184F13FA}">
      <dsp:nvSpPr>
        <dsp:cNvPr id="0" name=""/>
        <dsp:cNvSpPr/>
      </dsp:nvSpPr>
      <dsp:spPr>
        <a:xfrm>
          <a:off x="4476591" y="3764110"/>
          <a:ext cx="1558395" cy="15583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/>
            <a:t>自我管理</a:t>
          </a:r>
          <a:endParaRPr lang="zh-CN" altLang="en-US" sz="2600" kern="1200" dirty="0"/>
        </a:p>
      </dsp:txBody>
      <dsp:txXfrm>
        <a:off x="4704813" y="3992332"/>
        <a:ext cx="1101951" cy="1101951"/>
      </dsp:txXfrm>
    </dsp:sp>
    <dsp:sp modelId="{44884AB5-6E98-4FC8-ABC2-5D7AEB8EC584}">
      <dsp:nvSpPr>
        <dsp:cNvPr id="0" name=""/>
        <dsp:cNvSpPr/>
      </dsp:nvSpPr>
      <dsp:spPr>
        <a:xfrm>
          <a:off x="2093012" y="3764110"/>
          <a:ext cx="1558395" cy="15583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胡萝卜</a:t>
          </a:r>
          <a:r>
            <a:rPr lang="en-US" altLang="zh-CN" sz="2600" kern="1200" dirty="0"/>
            <a:t>+</a:t>
          </a:r>
          <a:r>
            <a:rPr lang="zh-CN" altLang="en-US" sz="2600" kern="1200" dirty="0"/>
            <a:t>大棒</a:t>
          </a:r>
        </a:p>
      </dsp:txBody>
      <dsp:txXfrm>
        <a:off x="2321234" y="3992332"/>
        <a:ext cx="1101951" cy="1101951"/>
      </dsp:txXfrm>
    </dsp:sp>
    <dsp:sp modelId="{1D158C55-0AC2-4218-82F4-332B65FCDD61}">
      <dsp:nvSpPr>
        <dsp:cNvPr id="0" name=""/>
        <dsp:cNvSpPr/>
      </dsp:nvSpPr>
      <dsp:spPr>
        <a:xfrm>
          <a:off x="1356446" y="1497192"/>
          <a:ext cx="1558395" cy="1558395"/>
        </a:xfrm>
        <a:prstGeom prst="ellipse">
          <a:avLst/>
        </a:prstGeom>
        <a:solidFill>
          <a:schemeClr val="accent1">
            <a:alpha val="50000"/>
            <a:hueOff val="0"/>
            <a:satOff val="0"/>
            <a:lumOff val="0"/>
            <a:alphaOff val="0"/>
          </a:schemeClr>
        </a:solidFill>
        <a:ln>
          <a:noFill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2700" prstMaterial="clear">
          <a:bevelT w="177800" h="254000"/>
          <a:bevelB w="1524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tx1"/>
        </a:fontRef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600" kern="1200" dirty="0"/>
            <a:t>沟通</a:t>
          </a:r>
        </a:p>
      </dsp:txBody>
      <dsp:txXfrm>
        <a:off x="1584668" y="1725414"/>
        <a:ext cx="1101951" cy="110195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3">
  <dgm:title val=""/>
  <dgm:desc val=""/>
  <dgm:catLst>
    <dgm:cat type="relationship" pri="31000"/>
    <dgm:cat type="cycle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omposite">
    <dgm:varLst>
      <dgm:chMax val="1"/>
      <dgm:dir/>
      <dgm:resizeHandles val="exact"/>
    </dgm:varLst>
    <dgm:alg type="composite">
      <dgm:param type="ar" val="1"/>
    </dgm:alg>
    <dgm:shape xmlns:r="http://schemas.openxmlformats.org/officeDocument/2006/relationships" r:blip="">
      <dgm:adjLst/>
    </dgm:shape>
    <dgm:presOf/>
    <dgm:constrLst/>
    <dgm:ruleLst/>
    <dgm:layoutNode name="radial">
      <dgm:varLst>
        <dgm:animLvl val="ctr"/>
      </dgm:varLst>
      <dgm:choose name="Name0">
        <dgm:if name="Name1" func="var" arg="dir" op="equ" val="norm">
          <dgm:choose name="Name2">
            <dgm:if name="Name3" axis="ch ch" ptType="node node" st="1 1" cnt="1 0" func="cnt" op="lte" val="1">
              <dgm:alg type="cycle">
                <dgm:param type="stAng" val="90"/>
                <dgm:param type="spanAng" val="360"/>
                <dgm:param type="ctrShpMap" val="fNode"/>
              </dgm:alg>
            </dgm:if>
            <dgm:else name="Name4">
              <dgm:alg type="cycle">
                <dgm:param type="stAng" val="0"/>
                <dgm:param type="spanAng" val="360"/>
                <dgm:param type="ctrShpMap" val="fNode"/>
              </dgm:alg>
            </dgm:else>
          </dgm:choose>
        </dgm:if>
        <dgm:else name="Name5">
          <dgm:alg type="cycle">
            <dgm:param type="stAng" val="0"/>
            <dgm:param type="spanAng" val="-360"/>
            <dgm:param type="ctrShpMap" val="fNode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enterShape" refType="w"/>
        <dgm:constr type="h" for="ch" forName="centerShape" refType="h"/>
        <dgm:constr type="w" for="ch" forName="node" refType="w" fact="0.5"/>
        <dgm:constr type="h" for="ch" forName="node" refType="h" fact="0.5"/>
        <dgm:constr type="sp" refType="w" refFor="ch" refForName="node" fact="-0.2"/>
        <dgm:constr type="sibSp" refType="w" refFor="ch" refForName="node" fact="-0.2"/>
        <dgm:constr type="primFontSz" for="ch" forName="centerShape" val="65"/>
        <dgm:constr type="primFontSz" for="des" forName="node" val="65"/>
        <dgm:constr type="primFontSz" for="ch" forName="node" refType="primFontSz" refFor="ch" refForName="centerShape" op="lte"/>
      </dgm:constrLst>
      <dgm:ruleLst/>
      <dgm:forEach name="Name6" axis="ch" ptType="node" cnt="1">
        <dgm:layoutNode name="centerShape" styleLbl="vennNode1"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7" axis="ch" ptType="node">
          <dgm:layoutNode name="node" styleLbl="venn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6876A3F-4FE3-4D4F-B92F-16318385074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4516C7-1FF3-F44B-93B1-24B9AA324A7A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34C92B-6A45-864A-B429-22A9039765DA}" type="datetimeFigureOut">
              <a:rPr lang="en-US" smtClean="0"/>
              <a:t>1/26/2019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C6268A-8AA9-4C40-BEFB-029DF3E8113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E928AC-AE76-324A-BA05-D16BF60C79E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62C3C4-9460-4343-9283-24A378E2714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05489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49.93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176 11130 0,'18'0'31,"0"0"-31,-1 0 16,1 0-16,35 0 15,17 0-15,1 0 16,17 0-16,0 0 15,1 0-15,16 0 16,1 0-16,-18 0 16,1 0-16,-19 0 15,-35 0-15,18 0 16,-35 0-16,17 0 15,-17 0-15,17 18 16,-17-18-16,-1 0 16,36 0-16,-17 0 15,17 0-15,17 0 16,1 0-16,-1 0 15,-52 0-15,0 0 16,-18 0 62,0 0-62,-18 0-1,0 0-15,-35 0 16,0 0-16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51.42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212 11236 0,'0'0'0,"0"0"16,0 35-16,0 1 16,0-19-16,0 18 15,0 1-15,0 17 16,0 0-16,-18-1 15,18 19-15,0-18 16,0 17-16,0-17 16,0 18-16,0 0 15,0 17-15,0-18 16,0 18-16,0-52 15,0 52-15,0-18 16,0 36-16,18-17 16,-1-1-16,-17 0 15,18 0-15,-18-17 16,18-1-16,-18 1 15,17-1-15,-17-17 16,18 18-16,-18-18 16,0 0-16,0-18 15,0 0-15,17-17 16,-17 17-16,18 0 15,-18-17-15,0 0 16,0-1-16,0 1 16,0 17-16,0-17 0,0-1 15,0 1-15,0 0 16,0-1-16,0 1 15,0 0-15,0-1 16,0-17-16,0 18 16,0-18-16,0 18 15,0-18-15,0 17 16,0-17-16,0 0 15,0 0 110,0 0-109,0 0-16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52.57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247 12382 0,'0'0'15,"0"0"-15,0 0 16,18 0-16,17 0 15,0 0-15,-17 0 16,35 18-16,-18-18 16,18 0-16,0 0 15,0 0-15,17 0 16,-17 0-16,0 0 15,18 0-15,-36 0 16,18 0-16,0 0 16,-36 0-16,1 0 15,0 0-15,-1 0 16,-17 0 46,18 0-46,0-18-16,-1 18 15,1 0-15,0-17 16,-18 17-16,17 0 16,-17 0-16,18 0 15,-18 0-15,17 0 16,-17 0-16,36 0 15,-19 0-15,36 0 16,-35 0-16,17 0 16,0 0-16,-17 0 15,-18 0 126,18 0 15,-18 0-156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55.429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2611 11412 0,'-18'-17'16,"0"17"-16,1 0 15,17 0 1,-18 0-1,18 0 1,-18 0 0,18 0-16,0 0 15,-17 0-15,-1 0 16,18 0-16,-18 0 15,1 0-15,17 0 16,-18 0-16,18 0 16,-17 0-16,-1 0 15,0 0-15,1 0 16,17 17-16,-18-17 15,0 18-15,1-18 16,-1 18-16,0-1 16,1-17-16,-19 18 15,19 0-15,-18-1 0,17 1 16,0-1-16,1-17 15,-1 18 1,0 0-16,18-18 0,0 17 16,-17 1-16,17-18 15,0 18-15,0-1 16,-18-17-16,18 18 15,-18 0-15,18-18 16,0 17-16,-17 18 16,17-17-16,0 0 15,0-1-15,-18 19 16,1-19-16,17 1 15,0 0-15,0 17 16,-18 0-16,18-17 16,0 17-16,0-17 15,0 17-15,0-17 16,0 17-16,0 0 15,0-17-15,0 17 16,0 0-16,0-17 16,0 17-16,0-17 15,0 0-15,0 17 16,0-18-16,0 1 15,0 0-15,0-1 16,0 1-16,0 0 16,0-1-16,0-17 15,0 18-15,0 0 16,0-1-16,0 1 15,0 0-15,0 17 16,0-18-16,0 19 16,0-19-16,0 36 15,0-35-15,35 35 16,-35-18-16,0 0 15,18 1-15,-18-19 16,17 1-16,1 17 16,-18 0-16,0-17 15,18 17-15,-18 1 0,17-19 16,1 19-16,0-1 15,-1-17-15,1 17 16,0 0 0,-1-17-16,1 17 0,-1-17 15,1 17-15,17 0 16,-35-17-16,18-1 15,0 19-15,17-19 16,-17 19-16,-1-1 16,19-17-16,-1-1 15,0 1-15,-17-1 16,17 1-16,-17-18 15,-1 18-15,1-18 16,0 17-16,-1-17 16,1 18-16,-1-18 15,19 0-15,-19 0 16,19 0-16,-19 0 15,19 0-15,-1 0 16,0 0-16,0 0 16,1 0-16,-1 0 15,0 0-15,1 0 16,-1 0-16,-18-18 15,1 1-15,17-1 16,-17 0-16,17 1 16,1-18-16,-19-1 15,18 1-15,1 0 16,-19-1-16,19 1 15,-19 0-15,1 17 16,0-52-16,-1 34 16,-17 1-16,18 0 15,-18 0-15,0 17 16,0-17-16,0 17 15,0-17-15,0 17 16,0-17-16,0 17 16,0-17-16,0 0 15,0-18-15,0 35 16,0-35-16,0 36 0,0-36 15,-18 17 1,18 1-16,-17-18 16,-1 18-16,0-18 0,18 0 15,-35 18-15,35-1 16,-35-34-16,35 52 15,-18-17-15,0 0 16,1-36-16,-1 36 16,-17 0-16,35-1 15,-35 1-15,35 0 16,-18 0-16,0 17 15,1-17-15,17 17 16,-36-17-16,36 17 16,-17 0-16,-1 1 15,18-19-15,-17 36 16,17-17-16,-18-1 15,18 1-15,-18 17 16,18-18-16,-17 18 16,17 0-16,-18-18 15,18 18-15,0 0 16,-18-17-1,18 17 1,-17 0-16,17-18 16,-18 18-1,0-18-15,18 18 16,-17 0-16,-1 0 15,0-17-15,1 17 16,17-18-16,-18 18 16,18 0-16,-17-18 15,-1 18-15,18-17 16,-18 17-16,18 0 15,0 0-15,0-18 16,-17 18-16,17 0 16,-18 0-16,18 0 15,-18 0-15,18-17 16,-17 17-16,17 0 15,0 0-15,-18-18 0,18 18 16,-18 0 0,1-18-16,17 18 15,-18 0-15,18-17 16,0 17-16,-17 0 15,17 0-15,0 0 16,-18 0 0,18 0-1,0 0 1,0 0 93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56.724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3545 11077 0,'0'0'16,"0"18"15,0-18-31,0 0 16,18 17-16,0-17 15,-1 0-15,1 0 16,17 18-16,1-18 16,-1 0-16,18 0 15,0 0-15,17 0 16,18 0-16,18 0 15,-18 0-15,18 0 16,0 0-16,18 0 16,17-18-16,-36 18 15,1 0-15,-17-17 16,-37 17-16,1 0 15,-17-18-15,-1 18 16,-17 0-16,-1 0 16,-17 0-16,0 0 15,18 0 48,-18 0-48,0 0 1,0 0-1,17 0 1,-17 0 0,18 0-16,0 0 15,-18 0-15,17 0 16,-17 0-16,0 0 15,18 0-15,0 0 78,-18 0-78,17 0 16,1 0-16,0 0 16,-1 0-16,-17-17 15,0 17 1,0 0 109,0 17-110,-17-17-15,-1 18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1:58.31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4480 11236 0,'0'0'31,"0"0"-31,0 0 16,0 18-16,0-1 15,0 1-15,0 0 16,0 17-16,0-18 15,0 19-15,0-19 16,0 36-16,0-17 16,0-1-16,0 0 15,0 0-15,0 18 16,18-17-16,-18-1 15,18 0-15,-18 0 16,0 18-16,0-35 16,17 35-16,-17-35 15,0 17-15,0 0 16,0 0-16,0-17 15,0 17-15,0 1 16,0-19-16,18 1 16,-18 35-16,0-36 15,0 19-15,0-1 16,0 0-16,0 0 15,0 18-15,0 0 16,0-17-16,0 17 16,0-1-16,0-16 15,17 34-15,-17-34 0,0-1 16,0 0-16,18 0 15,-18 1 1,0-19-16,0 19 16,0-19-16,0 1 0,0-1 15,18 19-15,-18-36 16,0 17-16,0 1 15,0 0-15,0-18 16,0 0-16,0 17 16,0-17-16,0 18 15,0 0-15,0-1 16,0 1-16,0-18 15,0 18-15,0-1 16,0 1-16,0-1 16,0 1-16,0 0 15,0-18-15,0 17 16,0 1-16,17 0 15,-17-1-15,0 1 16,0-18-16,0 0 16,0 18-1,0-18 1,0 17-16,0-17 15,0 18-15,0-18 16,0 17-16,0-17 16,0 0-16,0 18 15,0-18 1,0 18-16,0-18 15,0 17-15,0-17 16,0 0-16,0 18 16,0-18-16,0 18 15,0-18 1,0 17-1,0-17 17,0 18-32,0-18 15,0 0 250,-17 0-249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4:34.64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8326 10936 0,'-18'0'0,"0"0"15,1-18-15,-1 18 16,-17 0-16,17-17 16,-35 17-16,36 0 15,-19 0-15,1 0 16,-18 0-16,18 0 15,-1 0-15,1 0 16,-18 0-16,18 0 16,0 0-16,-1 0 15,1 0-15,0 0 16,0 0-16,-1 0 15,1 0-15,0 0 16,-18 0-16,0 35 16,35-35-16,-17 18 15,0-1-15,17 1 16,-17 0-16,0-1 15,-1 1-15,19 17 16,-19-17-16,1 17 16,0-17-16,17 17 15,-17 0-15,0 1 16,17-19-16,0 1 15,1 17-15,17 0 16,-36 18-16,36-17 0,-17-1 16,-1 18-1,18-36-15,-17 36 16,17-17-16,0-1 15,0 18-15,0 0 0,0 17 16,0-17-16,17 18 16,-17-18-1,18 17-15,-1-17 0,1 0 16,17 0-16,1 0 15,-19-18-15,19 18 16,-1-18-16,-18 1 16,19-19-16,-1 19 15,0-19-15,-17 1 16,17 17-16,18 0 15,-18-17-15,18 17 16,18-17-16,-1 17 16,-17-17-16,36 0 15,-19-1-15,1 1 16,17-1-16,-18-17 15,1 0-15,0 18 16,-1-18-16,-17 0 16,18 0-16,-36 18 15,0-18-15,0 17 16,1-17-16,-1 18 15,0 0-15,0-18 16,-17 0-16,0 0 16,35 17-16,-18-17 15,0 0-15,-17 18 16,0-18-16,-1 0 15,18 0-15,-17 18 16,0-1-16,-1-17 16,1 0-16,-18 0 15,0 0-15,18 0 16,-1 0-16,-17 0 15,18 0-15,0 0 16,-1 0-16,18-17 16,-17 17-16,17 0 15,-17 0-15,17 0 16,1-18-16,16 18 15,1 0-15,0 0 0,-17-18 16,17 1-16,-1 17 16,-16-18-1,-1 18-15,0-18 0,1 1 16,-1-1-16,18 0 15,17 1-15,-34-18 16,34 17 0,-35 0-16,1 1 0,-1-1 15,-17 0-15,17 1 16,-35 17-16,18-18 15,-18 18-15,17-18 16,1 18-16,-18 0 16,17-17-16,1-1 15,0 18-15,-1-17 16,1-1-16,0 0 15,-1 1-15,-17 17 16,18-36-16,0 19 16,-1-1-16,1 0 15,-1-17-15,1 17 16,0 1-16,-1-1 15,-17-17-15,36 17 16,-36-17-16,17 17 16,1-17-16,0 17 15,-18-17-15,35 0 16,-35 17-16,17-17 15,1 17-15,-18-17 16,18 17-16,-1-17 16,-17 18-16,18-19 15,-18 19-15,0-19 16,18 19-16,-18-19 15,0 19-15,17-19 16,-17 19-16,0-1 16,0-17-16,18 0 15,-18-1-15,0 1 16,0-18-16,0 18 15,0 0-15,0-18 16,0 0-16,0 0 0,0-18 16,0 36-1,0-36-15,0 19 16,0-1-16,0-36 0,0 37 15,0-19-15,0 0 16,0 19 0,0-19-16,0-17 0,0 35 15,0 0-15,18 0 16,-18-18-16,0 1 15,0 17-15,17-18 16,-17 1-16,18 17 16,-18 0-16,0 18 15,18-1-15,-18 1 16,0 18-16,0-19 15,35 1-15,-35 17 16,0 1-16,17-36 16,1 35-16,0-17 15,-1 17-15,-17 1 16,18-19-16,-18 36 31,35-53-31,-17 36 16,-18-1-16,18 18 15,-18-17-15,17-1 16,-17 18-16,18-18 15,-18 18 1,0 0-16,17-17 16,-17 17-16,18 0 15,-18 0-15,18-18 16,-18 18-1,17 0 1,-17-18 15,0 18-15,0 0 109,18 0-110,-18 0 1,0 0-1,0-17 1,18 17 0,-18 0-1,17 0 32,-17 0-31,0 0-1,18 0-15,0 0 16,-18 0-16,17 0 15,1 0-15,-1 0 16,1 0-16,0 0 16,-1 0-16,1 0 15,17 0-15,18 0 16,-17 0-16,16 0 15,1 0-15,-17 0 16,-1 0-16,18 0 16,-18 0-16,-17 0 15,35 0-15,-36 0 16,36 0-16,-35 0 15,17 0-15,-17 0 16,17 0-16,-35 0 16,18 0-16,-1 0 15,1 0-15,0 0 16,-1 0-16,19 0 15,-19 0-15,1 0 16,17 0-16,-17 0 16,-1-18-16,19 18 15,-1 0-15,18 0 16,-18-18-16,0 18 15,1-17-15,-1 17 0,-17 0 16,17 0 0,0 0-16,18-18 15,-35 18-15,17 0 0,0 0 16,-17 0-16,17 0 15,0 0-15,-17 0 16,0-18-16,17 18 16,-17 0-16,17 0 15,-17 0-15,-1-17 16,18 17-16,-35 0 15,18 0-15,0 0 16,-1 0-16,1 0 16,0 0-16,-1 0 15,1 0-15,0 0 16,17 0-16,-18 0 15,19-18-15,-19 18 16,1-17-16,0 17 16,-1 0-16,1 0 15,0 0-15,-1 0 16,1-18-16,0 18 15,17 0-15,-18 0 16,19 0-16,-19 0 16,19-18-16,-19 18 15,1 0-15,17 0 16,0 0-16,-17-17 15,17 17-15,1 0 16,-19 0-16,1 0 16,0 0-16,-1 0 15,1 0-15,-1 0 16,1 0-16,0 0 15,-1 0-15,1 0 16,-18 0-16,18 0 16,-1 0-16,-17 0 15,18 0-15,0 0 16,-1 0-16,-17 0 15,18 0-15,-18 0 0,18 0 16,-1 0-16,-17 0 16,0 0-1,18 0-15,-1 0 0,-17 0 16,18 0-16,0 0 15,-18 0-15,17 0 16,-17 0 0,0 0-16,18 0 0,-18 0 15,18 0-15,-18 0 16,17 0-16,-17 0 15,18 0-15,0 0 16,-18 0-16,17 0 16,1 0-16,-1 0 15,-17 0-15,18 0 16,17 0-16,-17 0 15,0 0-15,-1 0 16,19 0-16,-19 0 16,1 0-16,17 0 15,-17 0-15,-1 0 16,19 0-16,-36 0 15,17 0-15,1 0 16,-18 0-16,18 0 16,-1 0-16,1 0 15,0 0-15,17 0 16,-18 0-16,19 0 15,-19 0-15,1 0 16,0 0-16,17 17 16,0-17-16,-17 0 15,-1 0-15,1 18 16,0-18-16,-1 0 15,1 0-15,0 0 16,-1 0-16,1 0 16,0 18-16,-1-18 15,1 0-15,-18 0 16,17 0-16,1 0 15,0 0-15,17 0 16,-17 0-16,-1 0 0,19 0 16,-19 0-1,1 0-15,0 0 16,-18 0-16,17 0 0,-17 0 15,18 0-15,-1 17 16,-17-17-16,18 0 16,0 0-16,-18 0 15,35 0-15,-17 0 16,-1 0-16,1 0 15,0 0-15,-18 0 16,17 0-16,1 0 16,-18 0-16,17 0 15,-17 0 1,0 0 218,0 0-109,0 0-79,0 0 95,0 0 93,0 0-203,0 0 702,0 0-717,36 0-16,-19 0 15,1 0-15,17 0 16,1 0 0,-1 0-16,0 0 15,0 0-15,-17 0 0,35 0 16,-35 0-16,35 0 15,-36 0-15,36 0 16,-35 0-16,35 0 16,0 0-16,-36 0 15,54 0-15,-1 0 16,1 0-16,35 0 15,-18 0-15,0 0 16,-17 0-16,17 0 16,18-17-16,-1 17 15,-16-18-15,-1 18 16,0 0-16,18-18 15,-36 18-15,1 0 16,0 0-16,-19 0 16,1 0-16,0 0 15,-17 18-15,-1-18 16,-17 0-16,17 0 15,0 0-15,-17 0 16,-1 0-16,1 0 16,0 0-16,-1 0 15,1 0-15,0 0 16,-1 18-16,1-18 15,-1 0-15,-17 0 16,18 0-16,0 0 16,-1 0-16,1 0 15,0 0-15,17 0 16,-17 0-16,34 0 15,-34 0-15,0 0 16,-1 0-16,1 0 16,-18 0-16,18 0 15,-1 0-15,1 17 16,-18-17-16,0 0 15,18 0-15,-18 0 0,17 0 16,-17 0-16,18 0 16,-18 0-1,18 0-15,-18 0 16,0 0-1,17 0 1,1 0-16,-18 0 16,35 0-16,-17 0 15,-18 0-15,35 0 16,-17 0-16,-1 0 15,19 0-15,-1 0 16,-18 0-16,1 0 16,0 0-16,-1-17 15,19 17-15,-19 0 16,19-18-16,-19 18 15,36 0-15,-35 0 16,-1 0-16,1 0 16,0 0-16,-18 0 15,17 0-15,19 0 16,-36 0-16,17 0 15,-17 0-15,18 0 16,0 0-16,-1 0 16,18 0-16,1 0 15,-19 0-15,1 0 16,0 0-16,17 0 15,0 0-15,-17 0 16,-1 0-16,1 0 16,0 0-16,-1 0 15,1 0-15,0 0 16,17 0-16,-17 0 15,-1 0-15,1 0 16,-1 0-16,1 0 16,-18 0-16,18 0 15,-1 0-15,-17 0 16,18 0-1,-18 0 1,18 0-16,-18 0 16,17 0-1,1 0-15,-18 0 0,18 0 16,-18 0-16,0 0 15,0 0 1,17 0 15,-17 0-15,18 0-1,-18 0 1,18 0 218,-18-18 31,0 18-140,0 0-78,0 0 0,0 0-1,0 0-46,0 0 16,0 18 0,0-18-16,0 18 15,0-18 1,0 0-16,17 0 15,-17 17-15,0-17 16,0 18 0,0-18-1,18 17 1,-18-17-1,0 0 17,17 0 264,-17 0-265,0 0-31,0 18 16,18-18-16,-18 0 15,0 0-15,0 18 16,0-18 0,18 0-16,-18 0 15,0 17-15,17-17 16,-17 0-16,18 18 15,-18-18-15,18 18 16,-1-18-16,1 17 16,-18-17-16,18 18 15,-1-18-15,-17 18 16,18-1-16,-1-17 15,1 18-15,-18 0 16,18-1-16,-1-17 16,1 18-16,-18-1 15,18 19-15,-1-36 16,1 17-16,-18 1 16,18-18-16,-18 18 0,17-1 15,-17 1 1,18-18-16,-18 18 15,0-1-15,17 1 0,-17-1 16,18-17-16,-18 36 16,18-19-16,-18 1 15,17 0-15,-17-1 16,18 1-16,0 17 15,-18 0-15,0-17 16,35 17-16,-35-17 16,18 0-16,-18-1 15,17 1-15,-17 0 16,18-18-16,-18 17 15,0-17-15,0 18 16,18 0-16,-18-18 16,0 0-1,0 17-15,0-17 16,0 18-16,17-18 15,-17 17-15,0-17 16,0 0-16,18 18 16,-18 0-16,0-18 15,17 17-15,-17 1 16,0-18-16,18 18 15,-18-18-15,0 17 16,0-17-16,0 18 16,18 0-1,-18-18-15,0 0 16,0 17-16,17-17 15,-17 0-15,0 0 16,0 18-16,0-18 16,18 0-16,-18 17 15,0-17-15,18 18 16,-18-18-16,0 18 15,0-18 1,17 0 0,-17 0-16,0 17 15,18-17-15,-18 0 0,0 18 31,0-18-31,18 0 16,-18 18 0,0-18 15,0 0 31,0 0-31,0 0-15,0 0 93,0 0-93,0 17-16,0-17 15,0 18-15,0-18 16,0 18-16,-18-18 16,18 17-16,0-17 15,0 18-15,-18-1 16,18 1-16,0 0 15,0-1-15,0-17 16,-17 18-16,17 0 16,0-1-16,0-17 15,0 18-15,0-18 16,0 18-16,0-18 15,0 17-15,0 1 16,0 0-16,0-18 16,0 17-16,0 1 15,0-1-15,0-17 16,0 18-16,0 17 15,0-17-15,0 0 16,0-1-16,-18 19 16,18-36-16,0 17 0,0 1 15,0-18-15,0 17 16,0 1-1,0-18-15,0 18 0,0-18 16,0 0-16,0 17 16,0 1-16,0 0 15,0-1-15,0-17 16,0 18-16,0 0 15,0-1-15,0 1 16,0-18-16,0 17 16,0 1-16,0 0 15,0-1-15,0 1 16,0 0-16,0-1 15,0 1-15,0 0 16,0-1-16,0 1 16,0 0-16,0-1 15,0 1-15,0-1 16,0 1-16,0 0 15,0-1-15,0 1 16,0-18-16,0 18 16,0-18-16,0 17 15,0 1-15,0-18 16,0 18-16,0-1 15,0-17-15,0 18 16,0-1-16,0 1 16,0-18-16,0 18 15,0-1-15,0 1 16,0 0-16,0-1 15,0 1-15,0 0 16,0-1-16,0 1 16,0-1-16,0-17 15,0 18-15,0 0 16,0-1-16,-18 1 15,18 0-15,0-18 16,0 17-16,0 1 16,0-18-16,0 18 0,0-18 15,0 17 1,0 1-16,0 0 15,0-1-15,0-17 0,0 18 16,0-1-16,0-17 16,0 18-16,0 0 15,0-1-15,0 1 16,0-18-16,0 18 15,0-1-15,0-17 16,0 0-16,0 18 16,0 0-16,0-18 15,0 17-15,18 1 16,-18-1-16,0-17 15,0 0-15,0 18 16,18-18-16,-18 18 16,0-1-16,17 1 15,-17-18-15,0 18 16,0-18-16,18 0 15,-18 17-15,18-17 16,-18 18-16,17 0 16,-17-18-16,18 17 15,-18 1-15,17-1 16,1 1-16,0 0 15,-1-18-15,19 35 16,-19-35-16,1 18 16,0-1-16,-1 1 15,1 0-15,-1-18 16,1 17-16,0 1 15,-1-18-15,-17 18 16,18-18-16,-18 17 16,18-17-16,-18 0 15,0 18 1,17-18-1,1 0-15,-18 0 16,18 0-16,-1 0 16,-17 0-16,36 17 15,-1-17-15,-18 0 16,1 0-16,17 0 15,1 0-15,-1 0 16,0 0-16,0 0 0,1 0 16,-19 0-16,19 0 15,-19 0 1,19 0-16,-1 0 0,-18 0 15,19 0-15,-1 0 16,-17 0-16,35 0 16,-36 0-16,36 0 15,-35 0-15,35 0 16,-36 0-16,19 0 15,-1 0-15,-17 0 16,-1 0-16,1 0 16,17 0-16,-35 0 15,18 0-15,-1 0 16,1 0-16,0 0 15,-1 0-15,1 0 16,0 0-16,-1 0 16,1 0-16,-1 0 15,19 0-15,-19 0 16,1 0-16,0 0 15,-1 0-15,19-17 16,-19 17-16,1 0 16,0-18-16,-1 18 15,1 0-15,-1-17 16,-17 17-16,0 0 15,18-18-15,-18 18 16,18-18-16,-1 18 16,-17 0-16,18-17 15,-18 17-15,18 0 16,-18 0-16,0 0 31,0-18-31,0 18 16,17 0-16,-17-18 15,18 18-15,-18 0 0,18-17 16,-1 17-1,-17-18-15,18 18 16,-18 0-16,17-18 0,1 18 16,0 0-16,-18 0 15,17 0 1,-17-17-16,18 17 15,-18-18-15,18 18 0,-1 0 16,1-18-16,0 18 16,-1-17-16,1 17 15,-18 0-15,17-18 16,1 18-16,0 0 15,-18-17-15,17 17 16,1-18 0,-18 18-1,0 0-15,0 0 16,0-18-1,18 18 1,-18-17-16,0 17 16,17 0-16,-17-18 15,0 0-15,18 18 16,-18-17-16,0 17 15,18-18-15,-18 0 16,17 1-16,-17-1 16,0 1-16,18-1 15,0 0-15,-18 1 16,0-1-16,17 0 15,-17 1-15,0-1 16,18-17-16,-18 17 16,17 1-16,-17-1 15,18-17-15,0 17 16,-18 0-16,0 18 15,17-35-15,-17 35 16,0-18-16,0 1 16,0-1-16,0 0 15,0 1-15,18-1 0,-18 1 16,0 17-1,0-18-15,0-17 16,0 35-16,0-18 16,0-17-16,0 17 0,0 0 15,0 1-15,18-18 16,-18 17-1,0 0-15,0 1 0,0-1 16,0-17-16,0 17 16,0 0-16,0-17 15,0 18-15,0-1 16,0-17-16,17 17 15,-17-17-15,0-1 16,0 1-16,0 17 16,0 1-16,0-1 15,0-17-15,0 17 16,0 1-16,0-19 15,0 19-15,0-1 16,0-17-16,0 17 16,0 1-16,0-1 15,0-17-15,0 17 16,0-17-16,0 17 15,0 0-15,0-17 16,0 35-16,0-17 16,0-1-16,0-17 15,-17 17-15,17 0 16,0-17-16,0 17 15,0-35-15,0 36 16,0-18-16,0-1 16,-18 19-16,18-19 15,-18 1-15,18 17 16,0-17-16,0 0 15,-17 17-15,17 1 16,0-19-16,0 19 16,0-1-16,0 0 15,-18-17-15,18 18 16,0-1-16,0-17 15,0 35-15,0-18 16,0 0-16,0 1 16,0-1-16,0 0 0,0 18 15,0-17-15,0-1 16,0 18-1,0-18-15,0 18 0,0-17 16,-18 17-16,18-18 16,0 18-16,0-17 15,0 17 1,0-18-16,0 0 0,0 18 15,0 0-15,0-17 16,0-1-16,0 18 16,0-18-16,-17 1 15,17-1-15,0 18 16,0-18-16,0 18 15,0-17-15,-18-1 16,18 18-16,0-17 16,0 17-16,0-18 15,0 18-15,-17 0 16,17-18-16,0 1 15,0 17-15,0-18 16,-18 18-16,18-18 16,0 18-1,0 0 16,0-17-15,0 17 0,0-18-16,0 18 15,0 0 1,0-18-16,-18 18 31,18 0-15,0-17-1,0 17-15,0 0 16,0-18-16,0 18 15,0-17-15,0 17 16,0-18 0,-17 18-16,17 0 0,0-18 15,0 18-15,0-17 16,-18 17-1,18-18-15,0 18 16,0 0-16,-18-18 0,18 18 16,0-17-16,0 17 15,0-18-15,-17 0 16,17 18-16,-18 0 15,18-17-15,-18-1 16,1 18-16,-1-18 16,0 1-16,1-1 15,17 18-15,-18-17 16,1-1-16,-1 18 15,-17-35-15,17 35 16,-17-18-16,17 18 16,0-18-16,-17 18 15,18-17-15,-19 17 16,1-18-16,0 0 15,-1 18-15,19 0 16,-1-17-16,-17 17 16,0 0-16,17 0 15,-35 0-15,35-18 16,-35 18-16,1 0 15,34 0-15,-17-17 16,-1 17-16,19 0 16,-1 0-16,-17 0 15,0 0-15,17 0 16,0 0-16,1 0 15,17 0-15,-36 0 16,19 0-16,-1 0 16,0 0-16,1 17 15,-1-17-15,1 0 16,-1 0-16,0 18 15,1-18-15,-1 0 16,0 0-16,1 0 16,-1 0-16,0 0 15,1 17-15,-1-17 16,0 0-16,1 0 15,-1 0-15,1 0 16,17 0-16,-18 0 0,0 18 16,-17-18-16,0 0 15,-1 0-15,19 0 16,-18 18-16,-1-18 15,19 0-15,-1 0 16,0 0-16,1 0 16,-1 0-16,0 0 15,18 0-15,-17 0 16,17 0-16,0 0 15,-18 0-15,18 0 16,-17 0 0,17 0-16,-18 0 15,0 0-15,18 0 16,-17 17-16,-1-17 15,18 0-15,-18 0 16,1 0-16,-1 0 16,0 0-16,1 0 15,-1 0-15,0 0 16,1 0-16,-1 0 15,1 0-15,-1 0 16,-17 0-16,-1 0 16,19 0-16,-1 0 15,0 0-15,1 0 16,-1 0-16,1 0 15,-1 0-15,18 0 16,0 0-16,-18 0 16,18 0-1,-17 0 16,17-17-31,-18 17 16,18 0 0,0 0-16,-18 0 15,1 0 1,17 0-16,0 0 15,-18-18-15,18 18 16,-18 0-16,18 0 16,0-18-16,-17 18 0,17 0 15,-18 0-15,18-17 16,-17 17-1,17 0-15,-18 0 16,18 0-16,0 0 16,0 0-1,0 0 63,-18 0-62,18 0-1,0-18 32,-17 18-31,17 0-1,0 0-15,0-17 16,-18 17-16,18 0 16,0 0-16,0-18 31,-18 18 359,18 0-250,0-18-124,-17 1-1,17 17-15,0 0 16,-18-18-16,0 18 16,18-18-16,-17 18 15,17-17-15,-18 17 16,18-18-16,0 18 15,-18 0-15,18-18 16,0 18-16,-17 0 0,17-17 16,0-1-1,-18 18-15,18-17 16,-17-1-16,17 18 15,-18-18-15,18 1 0,-18-1 16,18 0-16,0 1 16,-17 17-16,17-18 15,-18 0-15,0 1 16,18-1-16,-17-17 15,17 17-15,-18-17 16,0 17-16,1-17 16,-1 0-16,1-1 15,-1 1-15,0 0 16,1 0-16,-1-18 15,0 0-15,1 0 16,-1 0-16,0 18 16,1-18-16,-1 17 15,1-16-15,-1-19 16,0 36-16,1-36 15,-1 36-15,0-18 16,18 0-16,-35 18 16,35-18-16,-18 18 15,18-1-15,-17 1 16,17 0-16,-18 17 15,0-17-15,1 0 16,17 17-16,-18 0 16,18-17-1,-17 35-15,17-18 16,-18 1-16,18 17 15,0 0-15,-18 0 16,18-18-16,0 18 16,0 0-1,-17 0-15,17 0 16,-18-18-1,0 18-15,1 0 16,-1 0-16,-17 0 16,17 0-16,-35 0 15,18 0-15,0 0 16,-18 0-16,-18 0 15,1 0-15,17 0 16,-18 0-16,1 0 0,-19 0 16,19 0-1,17 18-15,18-18 16,-36 18-16,36-18 0,0 17 15,-18-17-15,0 18 16,17 0-16,-16-18 16,-19 17-16,0 1 15,19-18-15,-19 0 16,0 18-16,1-1 15,-1-17-15,-35 18 16,36-18-16,-18 0 16,0 17-16,17 1 15,0-18-15,19 0 16,-37 0-16,-52 0 15,35 0-15,1 0 16,-1 0-16,-18 0 16,1 0-16,-1 0 15,54 0-15,-18 0 16,-1 0-16,19 0 15,17 0-15,-35 0 16,17 0-16,36 0 16,-18 0-16,0 0 15,-35 0-15,17 0 16,1 0-16,-18 0 15,17 0-15,-35 0 16,36 0-16,-1 0 16,18 0-16,-17 0 15,-1 0-15,-17 0 16,17-18-16,-17 18 15,17-17-15,-17 17 16,18 0-16,-1-18 16,-17 18-16,-18-17 0,36 17 15,-1 0 1,0-18-16,1 18 15,-36-18-15,36 18 16,34 0-16,-34-17 0,-1 17 16,1-36-1,17 36-15,-18 0 16,-17 0-16,17-17 0,1-1 15,-18 18-15,17 0 16,1-35-16,-1 35 16,-35-18-16,18 18 15,0 0-15,0-17 16,17 17-16,0-18 15,-17 0-15,18 18 16,-36 0-16,18 0 16,17 0-16,18 0 15,0 0-15,0 0 16,0 0-16,18 0 15,0 0-15,-18 0 16,18 0-16,-1 0 16,1 18-16,0 0 15,17-18-15,1 17 16,-19-17-16,19 18 15,-1-1-15,0-17 16,1 18-16,-19 17 16,1-17-16,18 0 15,-19-1-15,19 19 16,-19-1-16,1-18 15,0 1-15,17 17 16,1-17-16,-19 17 16,19 1-16,17-19 15,-36 19-15,36-19 16,-17 18-16,-1 1 15,0-19-15,1 19 16,-1-1-16,18-17 16,0 17-16,-18 18 15,18-36-15,-17 19 16,17-1-16,-18 0 15,18 0-15,0 1 16,0 17-16,0-18 0,-17 0 16,17 1-1,-18-1-15,18 0 16,0 18-16,-18-18 15,18 1-15,-17-1 16,17 0-16,0 0 0,0 1 16,-18-1-16,18 0 15,0 0-15,0-17 16,0 17-16,0 1 15,0-1-15,0-17 16,0 17-16,0 0 16,0 0-16,0-17 15,0 17-15,0 1 16,0-1-16,0 0 15,0 0-15,0 1 16,35 17-16,-35-18 16,0 18-16,18-18 15,0 36-15,-18-18 16,35 17-16,-35-35 15,17 18-15,1 36 0,-18-37 16,35 19-16,-35-18 16,0-18-1,18 0-15,-18 18 16,0-35-16,0 35 0,0-35 15,0 17-15,0 0 16,0-17-16,0-1 16,0 19-16,0-1 15,0-17-15,-18-1 16,18 36-16,-17-35 15,-1 52-15,0-34 16,1-1-16,-18 35 16,-1-17-16,1 0 15,0-17-15,17 17 16,0-18-16,-17 0 15,35 0-15,-17-17 16,-19 0-16,19-1 16,-1 19-16,18-36 15,-35 17-15,17 1 16,0-18-16,-17 17 15,0-17-15,0 18 16,-36-18-16,36 18 16,-1-1-16,-16-17 15,34 18-15,-17-18 16,-1 18-16,1-1 15,-18-17-15,18 0 16,0 18-16,-1-18 16,-34 0-16,17 18 15,-18-1-15,1-17 16,17 0-16,0 18 15,-35-1-15,35-17 16,-18 0-16,18 0 16,0 0-16,-17 0 15,17 0-15,-18-17 16,1 17-16,-1 0 15,-17 0-15,70 0 16,-52 0-16,-1 0 0,1 0 16,-18 0-1,35 0-15,-18 0 16,18-18-16,0 1 0,18 17 15,0 0-15,-18 0 16,35 0 0,-17-18-16,17 18 0,18 0 15,-17 0-15,-1 0 16,18-18-16,-18 18 15,18 0 1,-17 0-16,-1-17 16,18 17-1,-18 0 1,18 0-1,0-18-15,-17 18 16,17-18-16,-18 1 16,1-1-16,17 18 15,-18-18-15,18 1 16,-18-1-16,18 1 15,0-1-15,-17 0 16,17 18-16,0-17 16,-18 17-16,18-18 15,0 18-15,0 0 141,0 0-141,0 0 15,0 0 1,0 0-16,18 18 31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28.36041" units="1/cm"/>
          <inkml:channelProperty channel="Y" name="resolution" value="28.34646" units="1/cm"/>
          <inkml:channelProperty channel="T" name="resolution" value="1" units="1/dev"/>
        </inkml:channelProperties>
      </inkml:inkSource>
      <inkml:timestamp xml:id="ts0" timeString="2019-01-20T08:54:43.126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16281 13106 0,'-18'0'16,"0"-18"-16,1 18 16,-1-18-16,0 18 15,1 0-15,-1-17 16,-35 17-16,36 0 15,-19 0-15,-17 0 16,18 0-16,0 0 16,-18 0-16,18 0 15,-1-18-15,-16 18 16,16 0-16,1-18 15,17 1-15,-35 17 16,18-18-16,0 18 16,0-17-16,-1 17 15,1 0-15,0 0 16,17 0-16,-17 0 15,0 0-15,17 0 16,-35 0-16,35 0 16,-35 0-16,36 0 15,-18 0-15,-18 0 16,17 0-16,1 0 15,0 0-15,-1 0 16,-16 0-16,34 0 16,-35 17-16,35-17 15,-35 18-15,18-1 16,0-17-16,0 18 15,-1-18-15,19 18 0,-19-1 16,19-17-16,-1 18 16,1 0-1,-19-18-15,19 17 0,-19 19 16,1-19-16,17 1 15,-17 17-15,17-17 16,1-1-16,-18 19 16,17-19-16,0 19 15,-17-19-15,17 19 16,1-19-16,-19 18 15,19-17-15,17 0 16,-18-1-16,1 19 16,-1-19-16,18 1 15,-18 0-15,1-1 16,-1 18-16,18 1 15,0-19-15,-18 19 16,18-19-16,0 19 16,0-1-16,0 0 15,-17 0-15,17 1 16,0-1-16,0 0 15,0 1-15,0-1 16,0-18-16,17 36 16,-17-35-16,36 17 15,-36 1-15,17-1 16,1-18-16,0 19 15,17-1-15,-18 0 16,19-17-16,-19 17 16,19 1-16,-1-1 15,0 0-15,0-17 16,1 17-16,17 0 15,-18 1-15,0-19 16,1 18-16,-1-17 16,0-18-16,0 18 15,-17-18-15,17 17 16,18 1-16,-35-18 15,17 0-15,0 0 0,-17 18 16,17-18-16,1 0 16,-19 0-1,36 17-15,-18 1 16,1-18-16,17 0 0,0 18 15,-18-18-15,18 0 16,0 17-16,-18-17 16,0 0-16,0 0 15,1 18-15,17-18 16,-36 0-16,36 0 15,-35 0-15,35 0 16,-36 0-16,36 0 16,-17 0-16,-1 0 15,18 0-15,-36 0 16,36-18-16,-17 1 15,-1 17-15,0-18 16,18 0-16,-18 1 16,1-1-16,-1 0 15,35-17-15,-34 0 16,17 17-16,-18 1 15,0-1-15,1 0 16,-1-17-16,-18 17 16,1-17-16,0 17 15,-1-34-15,19 34 16,-19-17-16,1 17 15,0-17-15,-1-1 16,18 19-16,-17-19 16,-18 1-16,18 0 15,-1-18-15,1 18 16,-18-1-16,18-34 15,-1 35-15,-17-1 16,0-17-16,0 1 16,0-1-16,0 0 15,0 17-15,0 1 16,-17-18-16,17 0 15,-36 0-15,36 18 16,-17 0-16,-19 0 0,36-1 16,-17 19-1,-1-1-15,1 0 16,17 1-16,-18-19 0,-17 19 15,17-1-15,0 1 16,1 17-16,-1-18 16,0 18-1,-17-18-15,18 1 0,-1 17 16,0-18-16,-17 18 15,-18 0-15,18 0 16,-18 0-16,18 0 16,-1-18-16,1 18 15,0 0-15,17-17 16,-17-1-16,35 18 15,-18 0-15,18 0 16,-17 0-16,17 0 16</inkml:trace>
</inkml:ink>
</file>

<file path=ppt/media/image1.jpg>
</file>

<file path=ppt/media/image2.jpeg>
</file>

<file path=ppt/media/image3.jpeg>
</file>

<file path=ppt/media/image4.jpg>
</file>

<file path=ppt/media/image5.jpg>
</file>

<file path=ppt/media/image6.jpg>
</file>

<file path=ppt/media/image7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265FE6-BEE9-465E-9202-2D200EDE749C}" type="datetimeFigureOut">
              <a:rPr lang="en-GB" smtClean="0"/>
              <a:t>26/01/2019</a:t>
            </a:fld>
            <a:endParaRPr lang="en-GB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DE8F2A-B3D4-43F2-B39B-CD77F64A1950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61779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icture Placeholder 35">
            <a:extLst>
              <a:ext uri="{FF2B5EF4-FFF2-40B4-BE49-F238E27FC236}">
                <a16:creationId xmlns:a16="http://schemas.microsoft.com/office/drawing/2014/main" id="{8B934246-87B1-4444-9DCA-06622CAD550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123992" y="124953"/>
            <a:ext cx="11944014" cy="4372387"/>
          </a:xfrm>
          <a:custGeom>
            <a:avLst/>
            <a:gdLst>
              <a:gd name="connsiteX0" fmla="*/ 0 w 11944014"/>
              <a:gd name="connsiteY0" fmla="*/ 0 h 4372387"/>
              <a:gd name="connsiteX1" fmla="*/ 11944014 w 11944014"/>
              <a:gd name="connsiteY1" fmla="*/ 0 h 4372387"/>
              <a:gd name="connsiteX2" fmla="*/ 11944014 w 11944014"/>
              <a:gd name="connsiteY2" fmla="*/ 4064314 h 4372387"/>
              <a:gd name="connsiteX3" fmla="*/ 11419539 w 11944014"/>
              <a:gd name="connsiteY3" fmla="*/ 4152711 h 4372387"/>
              <a:gd name="connsiteX4" fmla="*/ 4857299 w 11944014"/>
              <a:gd name="connsiteY4" fmla="*/ 3772522 h 4372387"/>
              <a:gd name="connsiteX5" fmla="*/ 510557 w 11944014"/>
              <a:gd name="connsiteY5" fmla="*/ 3115117 h 4372387"/>
              <a:gd name="connsiteX6" fmla="*/ 0 w 11944014"/>
              <a:gd name="connsiteY6" fmla="*/ 3085767 h 43723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1944014" h="4372387">
                <a:moveTo>
                  <a:pt x="0" y="0"/>
                </a:moveTo>
                <a:lnTo>
                  <a:pt x="11944014" y="0"/>
                </a:lnTo>
                <a:lnTo>
                  <a:pt x="11944014" y="4064314"/>
                </a:lnTo>
                <a:lnTo>
                  <a:pt x="11419539" y="4152711"/>
                </a:lnTo>
                <a:cubicBezTo>
                  <a:pt x="10120431" y="4379826"/>
                  <a:pt x="8581267" y="4634432"/>
                  <a:pt x="4857299" y="3772522"/>
                </a:cubicBezTo>
                <a:cubicBezTo>
                  <a:pt x="3261016" y="3403063"/>
                  <a:pt x="1951876" y="3212078"/>
                  <a:pt x="510557" y="3115117"/>
                </a:cubicBezTo>
                <a:lnTo>
                  <a:pt x="0" y="308576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E99C6B2-05CE-48A7-8696-CEC64BE74DF5}"/>
              </a:ext>
            </a:extLst>
          </p:cNvPr>
          <p:cNvSpPr/>
          <p:nvPr userDrawn="1"/>
        </p:nvSpPr>
        <p:spPr>
          <a:xfrm>
            <a:off x="-1" y="0"/>
            <a:ext cx="12192001" cy="6858000"/>
          </a:xfrm>
          <a:custGeom>
            <a:avLst/>
            <a:gdLst>
              <a:gd name="connsiteX0" fmla="*/ 123993 w 12192001"/>
              <a:gd name="connsiteY0" fmla="*/ 123993 h 6858000"/>
              <a:gd name="connsiteX1" fmla="*/ 123993 w 12192001"/>
              <a:gd name="connsiteY1" fmla="*/ 3209760 h 6858000"/>
              <a:gd name="connsiteX2" fmla="*/ 634550 w 12192001"/>
              <a:gd name="connsiteY2" fmla="*/ 3239110 h 6858000"/>
              <a:gd name="connsiteX3" fmla="*/ 4981292 w 12192001"/>
              <a:gd name="connsiteY3" fmla="*/ 3896515 h 6858000"/>
              <a:gd name="connsiteX4" fmla="*/ 11543532 w 12192001"/>
              <a:gd name="connsiteY4" fmla="*/ 4276704 h 6858000"/>
              <a:gd name="connsiteX5" fmla="*/ 12068007 w 12192001"/>
              <a:gd name="connsiteY5" fmla="*/ 4188307 h 6858000"/>
              <a:gd name="connsiteX6" fmla="*/ 12068007 w 12192001"/>
              <a:gd name="connsiteY6" fmla="*/ 123993 h 6858000"/>
              <a:gd name="connsiteX7" fmla="*/ 0 w 12192001"/>
              <a:gd name="connsiteY7" fmla="*/ 0 h 6858000"/>
              <a:gd name="connsiteX8" fmla="*/ 12192000 w 12192001"/>
              <a:gd name="connsiteY8" fmla="*/ 0 h 6858000"/>
              <a:gd name="connsiteX9" fmla="*/ 12192000 w 12192001"/>
              <a:gd name="connsiteY9" fmla="*/ 4167393 h 6858000"/>
              <a:gd name="connsiteX10" fmla="*/ 12192001 w 12192001"/>
              <a:gd name="connsiteY10" fmla="*/ 4167393 h 6858000"/>
              <a:gd name="connsiteX11" fmla="*/ 12192001 w 12192001"/>
              <a:gd name="connsiteY11" fmla="*/ 4799849 h 6858000"/>
              <a:gd name="connsiteX12" fmla="*/ 12192001 w 12192001"/>
              <a:gd name="connsiteY12" fmla="*/ 4950491 h 6858000"/>
              <a:gd name="connsiteX13" fmla="*/ 12192001 w 12192001"/>
              <a:gd name="connsiteY13" fmla="*/ 6858000 h 6858000"/>
              <a:gd name="connsiteX14" fmla="*/ 12192000 w 12192001"/>
              <a:gd name="connsiteY14" fmla="*/ 6858000 h 6858000"/>
              <a:gd name="connsiteX15" fmla="*/ 1 w 12192001"/>
              <a:gd name="connsiteY15" fmla="*/ 6858000 h 6858000"/>
              <a:gd name="connsiteX16" fmla="*/ 0 w 12192001"/>
              <a:gd name="connsiteY1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2001" h="6858000">
                <a:moveTo>
                  <a:pt x="123993" y="123993"/>
                </a:moveTo>
                <a:lnTo>
                  <a:pt x="123993" y="3209760"/>
                </a:lnTo>
                <a:lnTo>
                  <a:pt x="634550" y="3239110"/>
                </a:lnTo>
                <a:cubicBezTo>
                  <a:pt x="2075869" y="3336071"/>
                  <a:pt x="3385009" y="3527056"/>
                  <a:pt x="4981292" y="3896515"/>
                </a:cubicBezTo>
                <a:cubicBezTo>
                  <a:pt x="8705260" y="4758425"/>
                  <a:pt x="10244424" y="4503819"/>
                  <a:pt x="11543532" y="4276704"/>
                </a:cubicBezTo>
                <a:lnTo>
                  <a:pt x="12068007" y="4188307"/>
                </a:lnTo>
                <a:lnTo>
                  <a:pt x="12068007" y="123993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4167393"/>
                </a:lnTo>
                <a:lnTo>
                  <a:pt x="12192001" y="4167393"/>
                </a:lnTo>
                <a:lnTo>
                  <a:pt x="12192001" y="4799849"/>
                </a:lnTo>
                <a:lnTo>
                  <a:pt x="12192001" y="4950491"/>
                </a:lnTo>
                <a:lnTo>
                  <a:pt x="12192001" y="6858000"/>
                </a:lnTo>
                <a:lnTo>
                  <a:pt x="12192000" y="6858000"/>
                </a:lnTo>
                <a:lnTo>
                  <a:pt x="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704841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altLang="zh-CN"/>
              <a:t>Click to edit Master title style</a:t>
            </a:r>
            <a:endParaRPr lang="en-GB" dirty="0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9784080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9784080" cy="1737360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951AB2-D568-4A7E-9408-FADC8BED4119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4147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hree Sec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92C6531E-FB8E-4000-B873-B745C681E2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1248876"/>
            <a:ext cx="12192000" cy="2119313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5240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3026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1" name="Text Placeholder 8">
            <a:extLst>
              <a:ext uri="{FF2B5EF4-FFF2-40B4-BE49-F238E27FC236}">
                <a16:creationId xmlns:a16="http://schemas.microsoft.com/office/drawing/2014/main" id="{08664829-F6FB-4E31-BF5C-C895ADF2BA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999" y="3802065"/>
            <a:ext cx="2820761" cy="334508"/>
          </a:xfrm>
        </p:spPr>
        <p:txBody>
          <a:bodyPr>
            <a:noAutofit/>
          </a:bodyPr>
          <a:lstStyle>
            <a:lvl1pPr marL="0" indent="0" algn="ctr">
              <a:buNone/>
              <a:defRPr sz="1600" b="1">
                <a:solidFill>
                  <a:schemeClr val="accent5">
                    <a:lumMod val="7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35240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23026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4" name="Text Placeholder 8">
            <a:extLst>
              <a:ext uri="{FF2B5EF4-FFF2-40B4-BE49-F238E27FC236}">
                <a16:creationId xmlns:a16="http://schemas.microsoft.com/office/drawing/2014/main" id="{7E9E558E-F7EF-4347-AD3C-FDB2A9BCF61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635999" y="4294303"/>
            <a:ext cx="2820761" cy="1496898"/>
          </a:xfrm>
        </p:spPr>
        <p:txBody>
          <a:bodyPr>
            <a:noAutofit/>
          </a:bodyPr>
          <a:lstStyle>
            <a:lvl1pPr marL="0" indent="0" algn="l">
              <a:spcAft>
                <a:spcPts val="600"/>
              </a:spcAft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9AD2AC4-32E8-BC46-848C-BEA37118C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4819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lf Page Photo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679784BB-7CDD-484B-8F47-9CF1D79993F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99200" y="0"/>
            <a:ext cx="58928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493776"/>
            <a:ext cx="5170715" cy="1089529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altLang="zh-CN"/>
              <a:t>Click to edit Master title style</a:t>
            </a:r>
            <a:endParaRPr lang="en-GB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499" y="2061165"/>
            <a:ext cx="5045529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499" y="2708227"/>
            <a:ext cx="5045529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E6A75B6-7B4E-496F-A846-0FFBB6E1D164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7648ACB4-9C22-4636-800F-578055A5BC10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38724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Document 3">
            <a:extLst>
              <a:ext uri="{FF2B5EF4-FFF2-40B4-BE49-F238E27FC236}">
                <a16:creationId xmlns:a16="http://schemas.microsoft.com/office/drawing/2014/main" id="{D5C833BC-89A8-4D28-9D63-F45F14D694BF}"/>
              </a:ext>
            </a:extLst>
          </p:cNvPr>
          <p:cNvSpPr/>
          <p:nvPr userDrawn="1"/>
        </p:nvSpPr>
        <p:spPr>
          <a:xfrm flipH="1">
            <a:off x="123987" y="124955"/>
            <a:ext cx="11953415" cy="4408002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17" h="24785">
                <a:moveTo>
                  <a:pt x="17" y="0"/>
                </a:moveTo>
                <a:lnTo>
                  <a:pt x="21617" y="0"/>
                </a:lnTo>
                <a:lnTo>
                  <a:pt x="21617" y="17322"/>
                </a:lnTo>
                <a:cubicBezTo>
                  <a:pt x="10919" y="19230"/>
                  <a:pt x="10221" y="28798"/>
                  <a:pt x="0" y="22875"/>
                </a:cubicBezTo>
                <a:cubicBezTo>
                  <a:pt x="6" y="15250"/>
                  <a:pt x="11" y="7625"/>
                  <a:pt x="1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2">
                    <a:lumMod val="50000"/>
                  </a:schemeClr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22404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lowchart: Document 3">
            <a:extLst>
              <a:ext uri="{FF2B5EF4-FFF2-40B4-BE49-F238E27FC236}">
                <a16:creationId xmlns:a16="http://schemas.microsoft.com/office/drawing/2014/main" id="{7F75D8AF-79DE-4E2B-A15F-8EC66948BC31}"/>
              </a:ext>
            </a:extLst>
          </p:cNvPr>
          <p:cNvSpPr/>
          <p:nvPr userDrawn="1"/>
        </p:nvSpPr>
        <p:spPr>
          <a:xfrm flipH="1" flipV="1">
            <a:off x="114590" y="4581492"/>
            <a:ext cx="11962815" cy="2152681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17 w 21617"/>
              <a:gd name="connsiteY0" fmla="*/ 0 h 23765"/>
              <a:gd name="connsiteX1" fmla="*/ 21617 w 21617"/>
              <a:gd name="connsiteY1" fmla="*/ 0 h 23765"/>
              <a:gd name="connsiteX2" fmla="*/ 21617 w 21617"/>
              <a:gd name="connsiteY2" fmla="*/ 17322 h 23765"/>
              <a:gd name="connsiteX3" fmla="*/ 0 w 21617"/>
              <a:gd name="connsiteY3" fmla="*/ 22875 h 23765"/>
              <a:gd name="connsiteX4" fmla="*/ 17 w 21617"/>
              <a:gd name="connsiteY4" fmla="*/ 0 h 23765"/>
              <a:gd name="connsiteX0" fmla="*/ 17 w 21617"/>
              <a:gd name="connsiteY0" fmla="*/ 0 h 24368"/>
              <a:gd name="connsiteX1" fmla="*/ 21617 w 21617"/>
              <a:gd name="connsiteY1" fmla="*/ 0 h 24368"/>
              <a:gd name="connsiteX2" fmla="*/ 21617 w 21617"/>
              <a:gd name="connsiteY2" fmla="*/ 17322 h 24368"/>
              <a:gd name="connsiteX3" fmla="*/ 0 w 21617"/>
              <a:gd name="connsiteY3" fmla="*/ 22875 h 24368"/>
              <a:gd name="connsiteX4" fmla="*/ 17 w 21617"/>
              <a:gd name="connsiteY4" fmla="*/ 0 h 24368"/>
              <a:gd name="connsiteX0" fmla="*/ 17 w 21617"/>
              <a:gd name="connsiteY0" fmla="*/ 0 h 24514"/>
              <a:gd name="connsiteX1" fmla="*/ 21617 w 21617"/>
              <a:gd name="connsiteY1" fmla="*/ 0 h 24514"/>
              <a:gd name="connsiteX2" fmla="*/ 21617 w 21617"/>
              <a:gd name="connsiteY2" fmla="*/ 17322 h 24514"/>
              <a:gd name="connsiteX3" fmla="*/ 0 w 21617"/>
              <a:gd name="connsiteY3" fmla="*/ 22875 h 24514"/>
              <a:gd name="connsiteX4" fmla="*/ 17 w 21617"/>
              <a:gd name="connsiteY4" fmla="*/ 0 h 24514"/>
              <a:gd name="connsiteX0" fmla="*/ 17 w 21617"/>
              <a:gd name="connsiteY0" fmla="*/ 0 h 24569"/>
              <a:gd name="connsiteX1" fmla="*/ 21617 w 21617"/>
              <a:gd name="connsiteY1" fmla="*/ 0 h 24569"/>
              <a:gd name="connsiteX2" fmla="*/ 21617 w 21617"/>
              <a:gd name="connsiteY2" fmla="*/ 17322 h 24569"/>
              <a:gd name="connsiteX3" fmla="*/ 0 w 21617"/>
              <a:gd name="connsiteY3" fmla="*/ 22875 h 24569"/>
              <a:gd name="connsiteX4" fmla="*/ 17 w 21617"/>
              <a:gd name="connsiteY4" fmla="*/ 0 h 24569"/>
              <a:gd name="connsiteX0" fmla="*/ 17 w 21617"/>
              <a:gd name="connsiteY0" fmla="*/ 0 h 24698"/>
              <a:gd name="connsiteX1" fmla="*/ 21617 w 21617"/>
              <a:gd name="connsiteY1" fmla="*/ 0 h 24698"/>
              <a:gd name="connsiteX2" fmla="*/ 21617 w 21617"/>
              <a:gd name="connsiteY2" fmla="*/ 17322 h 24698"/>
              <a:gd name="connsiteX3" fmla="*/ 0 w 21617"/>
              <a:gd name="connsiteY3" fmla="*/ 22875 h 24698"/>
              <a:gd name="connsiteX4" fmla="*/ 17 w 21617"/>
              <a:gd name="connsiteY4" fmla="*/ 0 h 24698"/>
              <a:gd name="connsiteX0" fmla="*/ 17 w 21617"/>
              <a:gd name="connsiteY0" fmla="*/ 0 h 24785"/>
              <a:gd name="connsiteX1" fmla="*/ 21617 w 21617"/>
              <a:gd name="connsiteY1" fmla="*/ 0 h 24785"/>
              <a:gd name="connsiteX2" fmla="*/ 21617 w 21617"/>
              <a:gd name="connsiteY2" fmla="*/ 17322 h 24785"/>
              <a:gd name="connsiteX3" fmla="*/ 0 w 21617"/>
              <a:gd name="connsiteY3" fmla="*/ 22875 h 24785"/>
              <a:gd name="connsiteX4" fmla="*/ 17 w 21617"/>
              <a:gd name="connsiteY4" fmla="*/ 0 h 24785"/>
              <a:gd name="connsiteX0" fmla="*/ 34 w 21634"/>
              <a:gd name="connsiteY0" fmla="*/ 0 h 36778"/>
              <a:gd name="connsiteX1" fmla="*/ 21634 w 21634"/>
              <a:gd name="connsiteY1" fmla="*/ 0 h 36778"/>
              <a:gd name="connsiteX2" fmla="*/ 21634 w 21634"/>
              <a:gd name="connsiteY2" fmla="*/ 17322 h 36778"/>
              <a:gd name="connsiteX3" fmla="*/ 0 w 21634"/>
              <a:gd name="connsiteY3" fmla="*/ 35787 h 36778"/>
              <a:gd name="connsiteX4" fmla="*/ 34 w 21634"/>
              <a:gd name="connsiteY4" fmla="*/ 0 h 36778"/>
              <a:gd name="connsiteX0" fmla="*/ 34 w 21634"/>
              <a:gd name="connsiteY0" fmla="*/ 0 h 41874"/>
              <a:gd name="connsiteX1" fmla="*/ 21634 w 21634"/>
              <a:gd name="connsiteY1" fmla="*/ 0 h 41874"/>
              <a:gd name="connsiteX2" fmla="*/ 21634 w 21634"/>
              <a:gd name="connsiteY2" fmla="*/ 17322 h 41874"/>
              <a:gd name="connsiteX3" fmla="*/ 0 w 21634"/>
              <a:gd name="connsiteY3" fmla="*/ 35787 h 41874"/>
              <a:gd name="connsiteX4" fmla="*/ 34 w 21634"/>
              <a:gd name="connsiteY4" fmla="*/ 0 h 41874"/>
              <a:gd name="connsiteX0" fmla="*/ 34 w 21634"/>
              <a:gd name="connsiteY0" fmla="*/ 0 h 42123"/>
              <a:gd name="connsiteX1" fmla="*/ 21634 w 21634"/>
              <a:gd name="connsiteY1" fmla="*/ 0 h 42123"/>
              <a:gd name="connsiteX2" fmla="*/ 21634 w 21634"/>
              <a:gd name="connsiteY2" fmla="*/ 17322 h 42123"/>
              <a:gd name="connsiteX3" fmla="*/ 0 w 21634"/>
              <a:gd name="connsiteY3" fmla="*/ 35787 h 42123"/>
              <a:gd name="connsiteX4" fmla="*/ 34 w 21634"/>
              <a:gd name="connsiteY4" fmla="*/ 0 h 42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34" h="42123">
                <a:moveTo>
                  <a:pt x="34" y="0"/>
                </a:moveTo>
                <a:lnTo>
                  <a:pt x="21634" y="0"/>
                </a:lnTo>
                <a:lnTo>
                  <a:pt x="21634" y="17322"/>
                </a:lnTo>
                <a:cubicBezTo>
                  <a:pt x="10970" y="21444"/>
                  <a:pt x="9198" y="56098"/>
                  <a:pt x="0" y="35787"/>
                </a:cubicBezTo>
                <a:cubicBezTo>
                  <a:pt x="6" y="28162"/>
                  <a:pt x="28" y="7625"/>
                  <a:pt x="34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tx1"/>
                </a:solidFill>
              </a:rPr>
              <a:pPr/>
              <a:t>‹#›</a:t>
            </a:fld>
            <a:endParaRPr lang="en-GB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721932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58E3AAF-44AA-41E0-AE18-8B461598AD0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6314" y="1825625"/>
            <a:ext cx="5306787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3" name="Content Placeholder 3">
            <a:extLst>
              <a:ext uri="{FF2B5EF4-FFF2-40B4-BE49-F238E27FC236}">
                <a16:creationId xmlns:a16="http://schemas.microsoft.com/office/drawing/2014/main" id="{FC1B8B60-5429-4EF9-93D0-2CCCF562B9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38900" y="1825625"/>
            <a:ext cx="5181600" cy="4351338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7009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B43535EE-90E2-422C-B7AC-4D346E8D6E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500215"/>
            <a:ext cx="6172200" cy="536877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2418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00215"/>
            <a:ext cx="3932237" cy="155718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9B6692B7-0F8A-4381-96B4-5F358BFD1E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131CB29F-0BE0-476F-B57A-7638E9BFAE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500215"/>
            <a:ext cx="6172200" cy="536877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9964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34329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4E46C0F6-F728-4FF0-A7F3-F6AECCD35B3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0650" y="136525"/>
            <a:ext cx="11950700" cy="6584951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E4DAD220-8CE3-4FF4-957A-1E24442C656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87500" y="4022725"/>
            <a:ext cx="10033000" cy="1236236"/>
          </a:xfrm>
          <a:solidFill>
            <a:schemeClr val="tx1">
              <a:alpha val="68000"/>
            </a:schemeClr>
          </a:solidFill>
        </p:spPr>
        <p:txBody>
          <a:bodyPr lIns="274320" tIns="274320" rIns="274320" bIns="274320" anchor="ctr">
            <a:sp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58FDDD78-44AA-4B92-90B8-DFC56D688C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36550" y="3269342"/>
            <a:ext cx="1155366" cy="2576090"/>
          </a:xfrm>
          <a:noFill/>
        </p:spPr>
        <p:txBody>
          <a:bodyPr wrap="square" lIns="182880" tIns="182880" rIns="182880" bIns="91440">
            <a:spAutoFit/>
          </a:bodyPr>
          <a:lstStyle>
            <a:lvl1pPr marL="0" indent="0">
              <a:buNone/>
              <a:defRPr sz="16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9" name="Frame 8">
            <a:extLst>
              <a:ext uri="{FF2B5EF4-FFF2-40B4-BE49-F238E27FC236}">
                <a16:creationId xmlns:a16="http://schemas.microsoft.com/office/drawing/2014/main" id="{0283712C-6C33-4303-985C-6493AAFAF40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93B617-BDEC-4471-BF16-3ADF8D92DD69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33D238BD-C38B-4BEB-92A5-657AAB9C5351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E81040-AE93-4763-96F3-062F0F2D8F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0143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D314F9CD-0693-4A94-A67A-F71413300A6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39624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174F0C-3444-43F9-9DFF-354C44272A6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4871" y="5603181"/>
            <a:ext cx="9144000" cy="341632"/>
          </a:xfrm>
        </p:spPr>
        <p:txBody>
          <a:bodyPr vert="horz" lIns="91440" tIns="45720" rIns="91440" bIns="45720" rtlCol="0">
            <a:spAutoFit/>
          </a:bodyPr>
          <a:lstStyle>
            <a:lvl1pPr marL="0" indent="0">
              <a:buNone/>
              <a:defRPr lang="en-GB" sz="1800" dirty="0">
                <a:solidFill>
                  <a:schemeClr val="accent3"/>
                </a:solidFill>
                <a:latin typeface="+mn-lt"/>
              </a:defRPr>
            </a:lvl1pPr>
          </a:lstStyle>
          <a:p>
            <a:pPr marL="228600" lvl="0" indent="-228600"/>
            <a:r>
              <a:rPr lang="en-US" dirty="0"/>
              <a:t>Subtitle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10607040" cy="701731"/>
          </a:xfrm>
        </p:spPr>
        <p:txBody>
          <a:bodyPr vert="horz" lIns="91440" tIns="45720" rIns="91440" bIns="45720" rtlCol="0" anchor="b">
            <a:spAutoFit/>
          </a:bodyPr>
          <a:lstStyle>
            <a:lvl1pPr>
              <a:defRPr lang="en-GB" sz="4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Title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5C25376-E6F9-4E5A-A81D-E7FA342FB230}"/>
              </a:ext>
            </a:extLst>
          </p:cNvPr>
          <p:cNvSpPr/>
          <p:nvPr userDrawn="1"/>
        </p:nvSpPr>
        <p:spPr>
          <a:xfrm>
            <a:off x="435429" y="4726452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B386286-CEE2-E94A-BBC0-0A3723EB14DE}"/>
              </a:ext>
            </a:extLst>
          </p:cNvPr>
          <p:cNvSpPr/>
          <p:nvPr userDrawn="1"/>
        </p:nvSpPr>
        <p:spPr>
          <a:xfrm>
            <a:off x="11008895" y="6220326"/>
            <a:ext cx="866273" cy="6376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75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>
            <a:extLst>
              <a:ext uri="{FF2B5EF4-FFF2-40B4-BE49-F238E27FC236}">
                <a16:creationId xmlns:a16="http://schemas.microsoft.com/office/drawing/2014/main" id="{7C719AD2-39D2-425C-90E5-8FD2D783ADD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11612A-63A3-4175-9F77-FA03CCD38D4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4871" y="4901450"/>
            <a:ext cx="4907643" cy="701731"/>
          </a:xfrm>
        </p:spPr>
        <p:txBody>
          <a:bodyPr vert="horz" wrap="square" lIns="91440" tIns="45720" rIns="91440" bIns="45720" rtlCol="0" anchor="b">
            <a:spAutoFit/>
          </a:bodyPr>
          <a:lstStyle>
            <a:lvl1pPr>
              <a:defRPr lang="en-GB" sz="4400" b="1" spc="-150" dirty="0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34192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D24BA90-E7BA-471E-AA13-3329EDCD80A2}"/>
              </a:ext>
            </a:extLst>
          </p:cNvPr>
          <p:cNvSpPr/>
          <p:nvPr userDrawn="1"/>
        </p:nvSpPr>
        <p:spPr>
          <a:xfrm flipV="1">
            <a:off x="-1" y="-3"/>
            <a:ext cx="12192001" cy="6858003"/>
          </a:xfrm>
          <a:custGeom>
            <a:avLst/>
            <a:gdLst>
              <a:gd name="connsiteX0" fmla="*/ 9171734 w 12192001"/>
              <a:gd name="connsiteY0" fmla="*/ 2269381 h 6858003"/>
              <a:gd name="connsiteX1" fmla="*/ 4981292 w 12192001"/>
              <a:gd name="connsiteY1" fmla="*/ 1670903 h 6858003"/>
              <a:gd name="connsiteX2" fmla="*/ 634550 w 12192001"/>
              <a:gd name="connsiteY2" fmla="*/ 1013497 h 6858003"/>
              <a:gd name="connsiteX3" fmla="*/ 123993 w 12192001"/>
              <a:gd name="connsiteY3" fmla="*/ 984148 h 6858003"/>
              <a:gd name="connsiteX4" fmla="*/ 123993 w 12192001"/>
              <a:gd name="connsiteY4" fmla="*/ 123993 h 6858003"/>
              <a:gd name="connsiteX5" fmla="*/ 12068007 w 12192001"/>
              <a:gd name="connsiteY5" fmla="*/ 123993 h 6858003"/>
              <a:gd name="connsiteX6" fmla="*/ 12068007 w 12192001"/>
              <a:gd name="connsiteY6" fmla="*/ 1962695 h 6858003"/>
              <a:gd name="connsiteX7" fmla="*/ 11543532 w 12192001"/>
              <a:gd name="connsiteY7" fmla="*/ 2051091 h 6858003"/>
              <a:gd name="connsiteX8" fmla="*/ 9171734 w 12192001"/>
              <a:gd name="connsiteY8" fmla="*/ 2269381 h 6858003"/>
              <a:gd name="connsiteX9" fmla="*/ 1 w 12192001"/>
              <a:gd name="connsiteY9" fmla="*/ 6858003 h 6858003"/>
              <a:gd name="connsiteX10" fmla="*/ 12192001 w 12192001"/>
              <a:gd name="connsiteY10" fmla="*/ 6858003 h 6858003"/>
              <a:gd name="connsiteX11" fmla="*/ 12192001 w 12192001"/>
              <a:gd name="connsiteY11" fmla="*/ 2724879 h 6858003"/>
              <a:gd name="connsiteX12" fmla="*/ 12192001 w 12192001"/>
              <a:gd name="connsiteY12" fmla="*/ 2477360 h 6858003"/>
              <a:gd name="connsiteX13" fmla="*/ 12192001 w 12192001"/>
              <a:gd name="connsiteY13" fmla="*/ 1941781 h 6858003"/>
              <a:gd name="connsiteX14" fmla="*/ 12192000 w 12192001"/>
              <a:gd name="connsiteY14" fmla="*/ 1941781 h 6858003"/>
              <a:gd name="connsiteX15" fmla="*/ 12192000 w 12192001"/>
              <a:gd name="connsiteY15" fmla="*/ 0 h 6858003"/>
              <a:gd name="connsiteX16" fmla="*/ 0 w 12192001"/>
              <a:gd name="connsiteY16" fmla="*/ 0 h 6858003"/>
              <a:gd name="connsiteX17" fmla="*/ 0 w 12192001"/>
              <a:gd name="connsiteY17" fmla="*/ 6858000 h 6858003"/>
              <a:gd name="connsiteX18" fmla="*/ 1 w 12192001"/>
              <a:gd name="connsiteY18" fmla="*/ 6858000 h 6858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2192001" h="6858003">
                <a:moveTo>
                  <a:pt x="9171734" y="2269381"/>
                </a:moveTo>
                <a:cubicBezTo>
                  <a:pt x="8159059" y="2253684"/>
                  <a:pt x="6843276" y="2101858"/>
                  <a:pt x="4981292" y="1670903"/>
                </a:cubicBezTo>
                <a:cubicBezTo>
                  <a:pt x="3385010" y="1301444"/>
                  <a:pt x="2075869" y="1110459"/>
                  <a:pt x="634550" y="1013497"/>
                </a:cubicBezTo>
                <a:lnTo>
                  <a:pt x="123993" y="984148"/>
                </a:lnTo>
                <a:lnTo>
                  <a:pt x="123993" y="123993"/>
                </a:lnTo>
                <a:lnTo>
                  <a:pt x="12068007" y="123993"/>
                </a:lnTo>
                <a:lnTo>
                  <a:pt x="12068007" y="1962695"/>
                </a:lnTo>
                <a:lnTo>
                  <a:pt x="11543532" y="2051091"/>
                </a:lnTo>
                <a:cubicBezTo>
                  <a:pt x="10893978" y="2164649"/>
                  <a:pt x="10184410" y="2285079"/>
                  <a:pt x="9171734" y="2269381"/>
                </a:cubicBezTo>
                <a:close/>
                <a:moveTo>
                  <a:pt x="1" y="6858003"/>
                </a:moveTo>
                <a:lnTo>
                  <a:pt x="12192001" y="6858003"/>
                </a:lnTo>
                <a:lnTo>
                  <a:pt x="12192001" y="2724879"/>
                </a:lnTo>
                <a:lnTo>
                  <a:pt x="12192001" y="2477360"/>
                </a:lnTo>
                <a:lnTo>
                  <a:pt x="12192001" y="1941781"/>
                </a:lnTo>
                <a:lnTo>
                  <a:pt x="12192000" y="1941781"/>
                </a:lnTo>
                <a:lnTo>
                  <a:pt x="12192000" y="0"/>
                </a:lnTo>
                <a:lnTo>
                  <a:pt x="0" y="0"/>
                </a:lnTo>
                <a:lnTo>
                  <a:pt x="0" y="6858000"/>
                </a:lnTo>
                <a:lnTo>
                  <a:pt x="1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9467520A-F508-4AA5-BBCF-30AE2B312E0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23992" y="4587876"/>
            <a:ext cx="11944014" cy="2146775"/>
          </a:xfrm>
          <a:custGeom>
            <a:avLst/>
            <a:gdLst>
              <a:gd name="connsiteX0" fmla="*/ 9047741 w 11944014"/>
              <a:gd name="connsiteY0" fmla="*/ 1387 h 2146775"/>
              <a:gd name="connsiteX1" fmla="*/ 11419539 w 11944014"/>
              <a:gd name="connsiteY1" fmla="*/ 219677 h 2146775"/>
              <a:gd name="connsiteX2" fmla="*/ 11944014 w 11944014"/>
              <a:gd name="connsiteY2" fmla="*/ 308073 h 2146775"/>
              <a:gd name="connsiteX3" fmla="*/ 11944014 w 11944014"/>
              <a:gd name="connsiteY3" fmla="*/ 2146775 h 2146775"/>
              <a:gd name="connsiteX4" fmla="*/ 0 w 11944014"/>
              <a:gd name="connsiteY4" fmla="*/ 2146775 h 2146775"/>
              <a:gd name="connsiteX5" fmla="*/ 0 w 11944014"/>
              <a:gd name="connsiteY5" fmla="*/ 1286620 h 2146775"/>
              <a:gd name="connsiteX6" fmla="*/ 510557 w 11944014"/>
              <a:gd name="connsiteY6" fmla="*/ 1257271 h 2146775"/>
              <a:gd name="connsiteX7" fmla="*/ 4857299 w 11944014"/>
              <a:gd name="connsiteY7" fmla="*/ 599865 h 2146775"/>
              <a:gd name="connsiteX8" fmla="*/ 9047741 w 11944014"/>
              <a:gd name="connsiteY8" fmla="*/ 1387 h 214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1944014" h="2146775">
                <a:moveTo>
                  <a:pt x="9047741" y="1387"/>
                </a:moveTo>
                <a:cubicBezTo>
                  <a:pt x="10060417" y="-14311"/>
                  <a:pt x="10769985" y="106119"/>
                  <a:pt x="11419539" y="219677"/>
                </a:cubicBezTo>
                <a:lnTo>
                  <a:pt x="11944014" y="308073"/>
                </a:lnTo>
                <a:lnTo>
                  <a:pt x="11944014" y="2146775"/>
                </a:lnTo>
                <a:lnTo>
                  <a:pt x="0" y="2146775"/>
                </a:lnTo>
                <a:lnTo>
                  <a:pt x="0" y="1286620"/>
                </a:lnTo>
                <a:lnTo>
                  <a:pt x="510557" y="1257271"/>
                </a:lnTo>
                <a:cubicBezTo>
                  <a:pt x="1951876" y="1160309"/>
                  <a:pt x="3261017" y="969324"/>
                  <a:pt x="4857299" y="599865"/>
                </a:cubicBezTo>
                <a:cubicBezTo>
                  <a:pt x="6719283" y="168910"/>
                  <a:pt x="8035066" y="17084"/>
                  <a:pt x="9047741" y="1387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/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1611383"/>
            <a:ext cx="9666514" cy="746846"/>
          </a:xfrm>
        </p:spPr>
        <p:txBody>
          <a:bodyPr anchor="t">
            <a:noAutofit/>
          </a:bodyPr>
          <a:lstStyle>
            <a:lvl1pPr>
              <a:defRPr sz="4800" spc="-1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Section Header 1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2464424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accent3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60C8850-C2CD-4E0B-AA6F-6B884EB94B4B}"/>
              </a:ext>
            </a:extLst>
          </p:cNvPr>
          <p:cNvSpPr/>
          <p:nvPr userDrawn="1"/>
        </p:nvSpPr>
        <p:spPr>
          <a:xfrm>
            <a:off x="435429" y="1532049"/>
            <a:ext cx="72571" cy="1371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D3D7B7-CDD7-4664-B2D8-6F60FEAEAC45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9E81145E-5F17-4CB6-9E17-ECF3BB38DE75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139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with Ima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>
            <a:extLst>
              <a:ext uri="{FF2B5EF4-FFF2-40B4-BE49-F238E27FC236}">
                <a16:creationId xmlns:a16="http://schemas.microsoft.com/office/drawing/2014/main" id="{A836EFBB-5449-47CB-96D6-CB08287F755D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1999" cy="6858000"/>
          </a:xfrm>
          <a:solidFill>
            <a:schemeClr val="bg1">
              <a:lumMod val="95000"/>
            </a:schemeClr>
          </a:solidFill>
        </p:spPr>
        <p:txBody>
          <a:bodyPr vert="horz" wrap="square" lIns="91440" tIns="45720" rIns="91440" bIns="45720" rtlCol="0" anchor="ctr" anchorCtr="1">
            <a:noAutofit/>
          </a:bodyPr>
          <a:lstStyle>
            <a:lvl1pPr marL="0" indent="0">
              <a:buNone/>
              <a:defRPr lang="en-GB" sz="1800" dirty="0">
                <a:solidFill>
                  <a:schemeClr val="tx1"/>
                </a:solidFill>
              </a:defRPr>
            </a:lvl1pPr>
          </a:lstStyle>
          <a:p>
            <a:pPr marL="228600" lvl="0" indent="-228600" algn="ctr"/>
            <a:r>
              <a:rPr lang="en-US" dirty="0"/>
              <a:t>Insert Image</a:t>
            </a:r>
            <a:endParaRPr lang="en-GB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C9A3716-1F35-4634-B53D-27722735B2D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6686" y="3860800"/>
            <a:ext cx="9666514" cy="1686720"/>
          </a:xfrm>
        </p:spPr>
        <p:txBody>
          <a:bodyPr anchor="b">
            <a:noAutofit/>
          </a:bodyPr>
          <a:lstStyle>
            <a:lvl1pPr>
              <a:defRPr sz="4800" spc="-15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Section Header 2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6A4796-E4C0-42FE-9F82-5D46B8789E25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96686" y="5610170"/>
            <a:ext cx="9666514" cy="221599"/>
          </a:xfrm>
        </p:spPr>
        <p:txBody>
          <a:bodyPr tIns="0" b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Subtitle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68A07C-35C9-40A7-8487-9EAD314C595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CE9143E8-1B27-4F08-9F20-BE30B14AC24E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70558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3B7F86AE-7774-0B40-8944-DF91C77B02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6301253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DEB162-E699-464C-B2EE-136D517A9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 vert="horz" wrap="square" lIns="91440" tIns="45720" rIns="91440" bIns="45720" rtlCol="0" anchor="ctr">
            <a:spAutoFit/>
          </a:bodyPr>
          <a:lstStyle>
            <a:lvl1pPr>
              <a:defRPr lang="en-GB" sz="3600" spc="-60" dirty="0"/>
            </a:lvl1pPr>
          </a:lstStyle>
          <a:p>
            <a:pPr lvl="0"/>
            <a:r>
              <a:rPr lang="en-US" altLang="zh-CN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618346-1C0B-46DB-AAA6-71C865DE85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463040"/>
            <a:ext cx="8030935" cy="4770098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1200"/>
              </a:spcAft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32014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328109-BF43-024A-B25B-C69E4098C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184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53B0C39E-3796-4132-81FF-5A58EAF300A5}"/>
              </a:ext>
            </a:extLst>
          </p:cNvPr>
          <p:cNvSpPr/>
          <p:nvPr userDrawn="1"/>
        </p:nvSpPr>
        <p:spPr>
          <a:xfrm>
            <a:off x="-2" y="0"/>
            <a:ext cx="12192001" cy="6858000"/>
          </a:xfrm>
          <a:prstGeom prst="frame">
            <a:avLst>
              <a:gd name="adj1" fmla="val 173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8943364-C409-4EE8-8020-9809E6B2B1AA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A67D090F-9522-445C-B984-52BE590455DC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00F7C607-177E-BC4B-9F1D-E0CD83EF0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en-US"/>
          </a:p>
        </p:txBody>
      </p:sp>
      <p:sp>
        <p:nvSpPr>
          <p:cNvPr id="16" name="Text Placeholder 4">
            <a:extLst>
              <a:ext uri="{FF2B5EF4-FFF2-40B4-BE49-F238E27FC236}">
                <a16:creationId xmlns:a16="http://schemas.microsoft.com/office/drawing/2014/main" id="{1F05F3BA-65F5-4621-807B-C8B857D01C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38900" y="1463346"/>
            <a:ext cx="5181600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6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8" name="Content Placeholder 5">
            <a:extLst>
              <a:ext uri="{FF2B5EF4-FFF2-40B4-BE49-F238E27FC236}">
                <a16:creationId xmlns:a16="http://schemas.microsoft.com/office/drawing/2014/main" id="{CDF89E18-CCB2-4D69-AB77-CAB656EC21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38898" y="2149311"/>
            <a:ext cx="5181601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986F9159-693C-4325-939A-8C6869B224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463346"/>
            <a:ext cx="5306787" cy="487003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solidFill>
                  <a:schemeClr val="accent3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BEA361C8-0231-48E8-965E-6BB6D606C9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6314" y="2149311"/>
            <a:ext cx="5306789" cy="4040352"/>
          </a:xfrm>
        </p:spPr>
        <p:txBody>
          <a:bodyPr>
            <a:normAutofit/>
          </a:bodyPr>
          <a:lstStyle>
            <a:lvl1pPr>
              <a:defRPr sz="1400"/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59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hit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0FA6C5C5-5069-4AE6-8A3D-3F2C6B9506E4}"/>
              </a:ext>
            </a:extLst>
          </p:cNvPr>
          <p:cNvSpPr/>
          <p:nvPr userDrawn="1"/>
        </p:nvSpPr>
        <p:spPr>
          <a:xfrm>
            <a:off x="446314" y="-1"/>
            <a:ext cx="1188720" cy="12801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966C8-8738-4743-AE43-80F0C197B6C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71500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3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0" name="Text Placeholder 8">
            <a:extLst>
              <a:ext uri="{FF2B5EF4-FFF2-40B4-BE49-F238E27FC236}">
                <a16:creationId xmlns:a16="http://schemas.microsoft.com/office/drawing/2014/main" id="{3F93C618-7612-42AB-B890-45E85BD492F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20114" y="1509626"/>
            <a:ext cx="4900386" cy="334508"/>
          </a:xfrm>
        </p:spPr>
        <p:txBody>
          <a:bodyPr>
            <a:noAutofit/>
          </a:bodyPr>
          <a:lstStyle>
            <a:lvl1pPr marL="0" indent="0" algn="l">
              <a:buNone/>
              <a:defRPr sz="1600" b="1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2" name="Text Placeholder 8">
            <a:extLst>
              <a:ext uri="{FF2B5EF4-FFF2-40B4-BE49-F238E27FC236}">
                <a16:creationId xmlns:a16="http://schemas.microsoft.com/office/drawing/2014/main" id="{B1885C44-356C-410C-B697-9BA0E2858222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1500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13" name="Text Placeholder 8">
            <a:extLst>
              <a:ext uri="{FF2B5EF4-FFF2-40B4-BE49-F238E27FC236}">
                <a16:creationId xmlns:a16="http://schemas.microsoft.com/office/drawing/2014/main" id="{464BC696-49A6-4328-BB42-5566BAC00F8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720114" y="2156688"/>
            <a:ext cx="4900386" cy="3561943"/>
          </a:xfrm>
        </p:spPr>
        <p:txBody>
          <a:bodyPr>
            <a:noAutofit/>
          </a:bodyPr>
          <a:lstStyle>
            <a:lvl1pPr marL="0" indent="0" algn="l">
              <a:buNone/>
              <a:defRPr sz="1400" b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0FB9F81-CC7F-5244-95A6-279BE4B51A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253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E1B3994-EC85-4CEE-B849-7AE33810F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6314" y="500215"/>
            <a:ext cx="11174186" cy="590931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spAutoFit/>
          </a:bodyPr>
          <a:lstStyle/>
          <a:p>
            <a:pPr lvl="0"/>
            <a:r>
              <a:rPr lang="en-US" altLang="zh-CN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8709A-CA63-4EAC-968C-8873D088E6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6314" y="1253331"/>
            <a:ext cx="11174186" cy="47700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A3C17-8AAC-4933-A7DA-CD7D3F840B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46314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+mj-lt"/>
              </a:defRPr>
            </a:lvl1pPr>
          </a:lstStyle>
          <a:p>
            <a:endParaRPr lang="en-GB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2B1D122-60D0-8B4D-896A-2A770C0B6343}"/>
              </a:ext>
            </a:extLst>
          </p:cNvPr>
          <p:cNvSpPr/>
          <p:nvPr userDrawn="1"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6B5B9FA1-1805-A944-AC99-868579EBA1AD}"/>
              </a:ext>
            </a:extLst>
          </p:cNvPr>
          <p:cNvSpPr txBox="1">
            <a:spLocks/>
          </p:cNvSpPr>
          <p:nvPr userDrawn="1"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‹#›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1575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61" r:id="rId4"/>
    <p:sldLayoutId id="2147483662" r:id="rId5"/>
    <p:sldLayoutId id="2147483650" r:id="rId6"/>
    <p:sldLayoutId id="2147483668" r:id="rId7"/>
    <p:sldLayoutId id="2147483674" r:id="rId8"/>
    <p:sldLayoutId id="2147483666" r:id="rId9"/>
    <p:sldLayoutId id="2147483664" r:id="rId10"/>
    <p:sldLayoutId id="2147483663" r:id="rId11"/>
    <p:sldLayoutId id="2147483667" r:id="rId12"/>
    <p:sldLayoutId id="2147483671" r:id="rId13"/>
    <p:sldLayoutId id="2147483672" r:id="rId14"/>
    <p:sldLayoutId id="2147483673" r:id="rId15"/>
    <p:sldLayoutId id="2147483675" r:id="rId16"/>
    <p:sldLayoutId id="2147483676" r:id="rId17"/>
    <p:sldLayoutId id="2147483665" r:id="rId18"/>
    <p:sldLayoutId id="2147483669" r:id="rId19"/>
    <p:sldLayoutId id="2147483670" r:id="rId20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GB" sz="3600" b="1" kern="1200" spc="-60" baseline="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60" userDrawn="1">
          <p15:clr>
            <a:srgbClr val="F26B43"/>
          </p15:clr>
        </p15:guide>
        <p15:guide id="4" pos="7320" userDrawn="1">
          <p15:clr>
            <a:srgbClr val="F26B43"/>
          </p15:clr>
        </p15:guide>
        <p15:guide id="5" orient="horz" pos="360" userDrawn="1">
          <p15:clr>
            <a:srgbClr val="F26B43"/>
          </p15:clr>
        </p15:guide>
        <p15:guide id="6" orient="horz" pos="39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customXml" Target="../ink/ink4.xml"/><Relationship Id="rId18" Type="http://schemas.openxmlformats.org/officeDocument/2006/relationships/image" Target="../media/image8.emf"/><Relationship Id="rId3" Type="http://schemas.openxmlformats.org/officeDocument/2006/relationships/diagramLayout" Target="../diagrams/layout1.xml"/><Relationship Id="rId21" Type="http://schemas.openxmlformats.org/officeDocument/2006/relationships/customXml" Target="../ink/ink8.xml"/><Relationship Id="rId7" Type="http://schemas.openxmlformats.org/officeDocument/2006/relationships/customXml" Target="../ink/ink1.xml"/><Relationship Id="rId12" Type="http://schemas.openxmlformats.org/officeDocument/2006/relationships/image" Target="../media/image5.emf"/><Relationship Id="rId17" Type="http://schemas.openxmlformats.org/officeDocument/2006/relationships/customXml" Target="../ink/ink6.xml"/><Relationship Id="rId2" Type="http://schemas.openxmlformats.org/officeDocument/2006/relationships/diagramData" Target="../diagrams/data1.xml"/><Relationship Id="rId16" Type="http://schemas.openxmlformats.org/officeDocument/2006/relationships/image" Target="../media/image7.emf"/><Relationship Id="rId20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1.xml"/><Relationship Id="rId11" Type="http://schemas.openxmlformats.org/officeDocument/2006/relationships/customXml" Target="../ink/ink3.xml"/><Relationship Id="rId5" Type="http://schemas.openxmlformats.org/officeDocument/2006/relationships/diagramColors" Target="../diagrams/colors1.xml"/><Relationship Id="rId15" Type="http://schemas.openxmlformats.org/officeDocument/2006/relationships/customXml" Target="../ink/ink5.xml"/><Relationship Id="rId10" Type="http://schemas.openxmlformats.org/officeDocument/2006/relationships/image" Target="../media/image4.emf"/><Relationship Id="rId19" Type="http://schemas.openxmlformats.org/officeDocument/2006/relationships/customXml" Target="../ink/ink7.xml"/><Relationship Id="rId4" Type="http://schemas.openxmlformats.org/officeDocument/2006/relationships/diagramQuickStyle" Target="../diagrams/quickStyle1.xml"/><Relationship Id="rId9" Type="http://schemas.openxmlformats.org/officeDocument/2006/relationships/customXml" Target="../ink/ink2.xml"/><Relationship Id="rId14" Type="http://schemas.openxmlformats.org/officeDocument/2006/relationships/image" Target="../media/image6.emf"/><Relationship Id="rId22" Type="http://schemas.openxmlformats.org/officeDocument/2006/relationships/image" Target="../media/image10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7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Turtle in ocean">
            <a:extLst>
              <a:ext uri="{FF2B5EF4-FFF2-40B4-BE49-F238E27FC236}">
                <a16:creationId xmlns:a16="http://schemas.microsoft.com/office/drawing/2014/main" id="{1BF8833C-D907-D24E-949C-65190DF6299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01" t="28284" r="101" b="22912"/>
          <a:stretch/>
        </p:blipFill>
        <p:spPr>
          <a:xfrm>
            <a:off x="123992" y="124953"/>
            <a:ext cx="11944014" cy="4372387"/>
          </a:xfrm>
        </p:spPr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4871" y="4901450"/>
            <a:ext cx="10607040" cy="701731"/>
          </a:xfrm>
        </p:spPr>
        <p:txBody>
          <a:bodyPr/>
          <a:lstStyle/>
          <a:p>
            <a:r>
              <a:rPr lang="zh-CN" altLang="en-US" dirty="0"/>
              <a:t>项目管理实践分享</a:t>
            </a:r>
            <a:endParaRPr lang="en-GB" dirty="0"/>
          </a:p>
        </p:txBody>
      </p:sp>
      <p:sp>
        <p:nvSpPr>
          <p:cNvPr id="52" name="Subtitle 51">
            <a:extLst>
              <a:ext uri="{FF2B5EF4-FFF2-40B4-BE49-F238E27FC236}">
                <a16:creationId xmlns:a16="http://schemas.microsoft.com/office/drawing/2014/main" id="{46FF1827-B46B-4BC4-8665-8914CF45DE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伍云飞</a:t>
            </a:r>
            <a:r>
              <a:rPr lang="en-US" altLang="zh-CN" dirty="0"/>
              <a:t>@2019.1.26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307560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0316" y="3008884"/>
            <a:ext cx="3932237" cy="840230"/>
          </a:xfrm>
        </p:spPr>
        <p:txBody>
          <a:bodyPr/>
          <a:lstStyle/>
          <a:p>
            <a:r>
              <a:rPr lang="zh-CN" altLang="en-US" sz="5400" dirty="0"/>
              <a:t>抓得住重点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921367" y="1067188"/>
            <a:ext cx="6172200" cy="4723622"/>
          </a:xfrm>
        </p:spPr>
      </p:pic>
    </p:spTree>
    <p:extLst>
      <p:ext uri="{BB962C8B-B14F-4D97-AF65-F5344CB8AC3E}">
        <p14:creationId xmlns:p14="http://schemas.microsoft.com/office/powerpoint/2010/main" val="5259864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371" y="3008885"/>
            <a:ext cx="3932237" cy="840230"/>
          </a:xfrm>
        </p:spPr>
        <p:txBody>
          <a:bodyPr/>
          <a:lstStyle/>
          <a:p>
            <a:r>
              <a:rPr lang="zh-CN" altLang="en-US" sz="5400" dirty="0"/>
              <a:t>表达的到位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4904514" y="1377122"/>
            <a:ext cx="6629402" cy="4408552"/>
          </a:xfrm>
        </p:spPr>
      </p:pic>
    </p:spTree>
    <p:extLst>
      <p:ext uri="{BB962C8B-B14F-4D97-AF65-F5344CB8AC3E}">
        <p14:creationId xmlns:p14="http://schemas.microsoft.com/office/powerpoint/2010/main" val="4041486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60316" y="2845168"/>
            <a:ext cx="3932237" cy="840230"/>
          </a:xfrm>
        </p:spPr>
        <p:txBody>
          <a:bodyPr/>
          <a:lstStyle/>
          <a:p>
            <a:r>
              <a:rPr lang="zh-CN" altLang="en-US" sz="5400" dirty="0"/>
              <a:t>控制住情绪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799447" y="1190900"/>
            <a:ext cx="6172200" cy="4148766"/>
          </a:xfrm>
        </p:spPr>
      </p:pic>
    </p:spTree>
    <p:extLst>
      <p:ext uri="{BB962C8B-B14F-4D97-AF65-F5344CB8AC3E}">
        <p14:creationId xmlns:p14="http://schemas.microsoft.com/office/powerpoint/2010/main" val="9542813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Placeholder 14" descr="turtle in ocean">
            <a:extLst>
              <a:ext uri="{FF2B5EF4-FFF2-40B4-BE49-F238E27FC236}">
                <a16:creationId xmlns:a16="http://schemas.microsoft.com/office/drawing/2014/main" id="{C7A54B61-8541-AB40-BD1C-F80E8A42406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t="20921" b="4079"/>
          <a:stretch/>
        </p:blipFill>
        <p:spPr>
          <a:xfrm>
            <a:off x="0" y="0"/>
            <a:ext cx="12192000" cy="6858000"/>
          </a:xfrm>
        </p:spPr>
      </p:pic>
      <p:sp>
        <p:nvSpPr>
          <p:cNvPr id="32" name="Picture Placeholder 13">
            <a:extLst>
              <a:ext uri="{FF2B5EF4-FFF2-40B4-BE49-F238E27FC236}">
                <a16:creationId xmlns:a16="http://schemas.microsoft.com/office/drawing/2014/main" id="{8DBDD9F7-3B84-F743-95F4-C9FA74DA597F}"/>
              </a:ext>
            </a:extLst>
          </p:cNvPr>
          <p:cNvSpPr txBox="1">
            <a:spLocks/>
          </p:cNvSpPr>
          <p:nvPr/>
        </p:nvSpPr>
        <p:spPr>
          <a:xfrm flipH="1">
            <a:off x="0" y="3895249"/>
            <a:ext cx="12192000" cy="2962751"/>
          </a:xfrm>
          <a:custGeom>
            <a:avLst/>
            <a:gdLst>
              <a:gd name="connsiteX0" fmla="*/ 12486732 w 13339868"/>
              <a:gd name="connsiteY0" fmla="*/ 1914 h 2962751"/>
              <a:gd name="connsiteX1" fmla="*/ 6703529 w 13339868"/>
              <a:gd name="connsiteY1" fmla="*/ 827870 h 2962751"/>
              <a:gd name="connsiteX2" fmla="*/ 704617 w 13339868"/>
              <a:gd name="connsiteY2" fmla="*/ 1735152 h 2962751"/>
              <a:gd name="connsiteX3" fmla="*/ 0 w 13339868"/>
              <a:gd name="connsiteY3" fmla="*/ 1775657 h 2962751"/>
              <a:gd name="connsiteX4" fmla="*/ 0 w 13339868"/>
              <a:gd name="connsiteY4" fmla="*/ 2962751 h 2962751"/>
              <a:gd name="connsiteX5" fmla="*/ 13339868 w 13339868"/>
              <a:gd name="connsiteY5" fmla="*/ 2962751 h 2962751"/>
              <a:gd name="connsiteX6" fmla="*/ 13339868 w 13339868"/>
              <a:gd name="connsiteY6" fmla="*/ 13763 h 2962751"/>
              <a:gd name="connsiteX7" fmla="*/ 12991874 w 13339868"/>
              <a:gd name="connsiteY7" fmla="*/ 2211 h 2962751"/>
              <a:gd name="connsiteX8" fmla="*/ 12486732 w 13339868"/>
              <a:gd name="connsiteY8" fmla="*/ 1914 h 29627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3339868" h="2962751">
                <a:moveTo>
                  <a:pt x="12486732" y="1914"/>
                </a:moveTo>
                <a:cubicBezTo>
                  <a:pt x="11089145" y="23578"/>
                  <a:pt x="9273241" y="233112"/>
                  <a:pt x="6703529" y="827870"/>
                </a:cubicBezTo>
                <a:cubicBezTo>
                  <a:pt x="4500510" y="1337758"/>
                  <a:pt x="2693772" y="1601336"/>
                  <a:pt x="704617" y="1735152"/>
                </a:cubicBezTo>
                <a:lnTo>
                  <a:pt x="0" y="1775657"/>
                </a:lnTo>
                <a:lnTo>
                  <a:pt x="0" y="2962751"/>
                </a:lnTo>
                <a:lnTo>
                  <a:pt x="13339868" y="2962751"/>
                </a:lnTo>
                <a:lnTo>
                  <a:pt x="13339868" y="13763"/>
                </a:lnTo>
                <a:lnTo>
                  <a:pt x="12991874" y="2211"/>
                </a:lnTo>
                <a:cubicBezTo>
                  <a:pt x="12829592" y="-567"/>
                  <a:pt x="12661430" y="-794"/>
                  <a:pt x="12486732" y="1914"/>
                </a:cubicBezTo>
                <a:close/>
              </a:path>
            </a:pathLst>
          </a:custGeom>
          <a:solidFill>
            <a:schemeClr val="tx1">
              <a:alpha val="62000"/>
            </a:schemeClr>
          </a:solidFill>
        </p:spPr>
        <p:txBody>
          <a:bodyPr vert="horz" wrap="square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lang="en-GB" sz="1800" b="0" kern="1200" dirty="0">
                <a:solidFill>
                  <a:schemeClr val="tx1">
                    <a:alpha val="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US" dirty="0"/>
              <a:t>Insert Image</a:t>
            </a:r>
          </a:p>
        </p:txBody>
      </p:sp>
      <p:sp>
        <p:nvSpPr>
          <p:cNvPr id="12" name="Rectangle 11" descr="Lower accent block for slide image">
            <a:extLst>
              <a:ext uri="{FF2B5EF4-FFF2-40B4-BE49-F238E27FC236}">
                <a16:creationId xmlns:a16="http://schemas.microsoft.com/office/drawing/2014/main" id="{D7F67FDF-D697-3249-AD21-75F6353FFBA5}"/>
              </a:ext>
            </a:extLst>
          </p:cNvPr>
          <p:cNvSpPr/>
          <p:nvPr/>
        </p:nvSpPr>
        <p:spPr>
          <a:xfrm>
            <a:off x="438912" y="4690872"/>
            <a:ext cx="73152" cy="11887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082186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Placeholder 10" descr="Divider slide accent image">
            <a:extLst>
              <a:ext uri="{FF2B5EF4-FFF2-40B4-BE49-F238E27FC236}">
                <a16:creationId xmlns:a16="http://schemas.microsoft.com/office/drawing/2014/main" id="{E8D5AD70-28A1-4A01-AE97-1F4CBFF4990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" b="30"/>
          <a:stretch/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1D4E439-7AFE-41C2-9561-67F5879CAB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项目背景</a:t>
            </a:r>
            <a:endParaRPr lang="en-GB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C7B128-5866-4067-9B7F-0E73E6CBFB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横跨</a:t>
            </a:r>
            <a:r>
              <a:rPr lang="en-US" altLang="zh-CN" dirty="0"/>
              <a:t>4</a:t>
            </a:r>
            <a:r>
              <a:rPr lang="zh-CN" altLang="en-US" dirty="0"/>
              <a:t>个国家的</a:t>
            </a:r>
            <a:r>
              <a:rPr lang="en-US" altLang="zh-CN" dirty="0"/>
              <a:t>50</a:t>
            </a:r>
            <a:r>
              <a:rPr lang="zh-CN" altLang="en-US" dirty="0"/>
              <a:t>人左右团队，开发周期近半年</a:t>
            </a:r>
            <a:endParaRPr lang="en-GB" dirty="0"/>
          </a:p>
        </p:txBody>
      </p:sp>
      <p:sp>
        <p:nvSpPr>
          <p:cNvPr id="16" name="Rectangle 15" descr="Slide number background block">
            <a:extLst>
              <a:ext uri="{FF2B5EF4-FFF2-40B4-BE49-F238E27FC236}">
                <a16:creationId xmlns:a16="http://schemas.microsoft.com/office/drawing/2014/main" id="{4EB8303B-9502-480C-9C51-6EF9094D5E4F}"/>
              </a:ext>
            </a:extLst>
          </p:cNvPr>
          <p:cNvSpPr/>
          <p:nvPr/>
        </p:nvSpPr>
        <p:spPr>
          <a:xfrm>
            <a:off x="11360016" y="6369050"/>
            <a:ext cx="335909" cy="488950"/>
          </a:xfrm>
          <a:prstGeom prst="rect">
            <a:avLst/>
          </a:prstGeom>
          <a:solidFill>
            <a:schemeClr val="bg2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17" name="Slide Number Placeholder 5">
            <a:extLst>
              <a:ext uri="{FF2B5EF4-FFF2-40B4-BE49-F238E27FC236}">
                <a16:creationId xmlns:a16="http://schemas.microsoft.com/office/drawing/2014/main" id="{3A910B8A-C82A-4E81-9270-CD27D2778597}"/>
              </a:ext>
            </a:extLst>
          </p:cNvPr>
          <p:cNvSpPr txBox="1">
            <a:spLocks/>
          </p:cNvSpPr>
          <p:nvPr/>
        </p:nvSpPr>
        <p:spPr>
          <a:xfrm>
            <a:off x="11360016" y="6369050"/>
            <a:ext cx="335909" cy="365125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b="0" kern="1200">
                <a:solidFill>
                  <a:srgbClr val="01C6FD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78048C4E-7BD1-46A5-B2F2-6AD408DAAD47}" type="slidenum">
              <a:rPr lang="en-GB" b="1" smtClean="0">
                <a:solidFill>
                  <a:schemeClr val="bg1"/>
                </a:solidFill>
              </a:rPr>
              <a:pPr/>
              <a:t>2</a:t>
            </a:fld>
            <a:endParaRPr lang="en-GB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90853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8B0A2ACC-3B52-4870-B5BD-04286F309B0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2656807"/>
              </p:ext>
            </p:extLst>
          </p:nvPr>
        </p:nvGraphicFramePr>
        <p:xfrm>
          <a:off x="2031999" y="719666"/>
          <a:ext cx="8836297" cy="58727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087A9C70-1624-47F8-984A-C676DCD7EED7}"/>
                  </a:ext>
                </a:extLst>
              </p14:cNvPr>
              <p14:cNvContentPartPr/>
              <p14:nvPr/>
            </p14:nvContentPartPr>
            <p14:xfrm>
              <a:off x="63360" y="4006800"/>
              <a:ext cx="578520" cy="6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087A9C70-1624-47F8-984A-C676DCD7EED7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520" y="3943440"/>
                <a:ext cx="609840" cy="13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F73D7F0-2BB4-40D0-9100-0256F6CBB4B1}"/>
                  </a:ext>
                </a:extLst>
              </p14:cNvPr>
              <p14:cNvContentPartPr/>
              <p14:nvPr/>
            </p14:nvContentPartPr>
            <p14:xfrm>
              <a:off x="69840" y="4044960"/>
              <a:ext cx="51120" cy="9273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F73D7F0-2BB4-40D0-9100-0256F6CBB4B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54000" y="3981600"/>
                <a:ext cx="82440" cy="10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25BB811E-C2E5-47AB-90B2-1040136CFCA9}"/>
                  </a:ext>
                </a:extLst>
              </p14:cNvPr>
              <p14:cNvContentPartPr/>
              <p14:nvPr/>
            </p14:nvContentPartPr>
            <p14:xfrm>
              <a:off x="88920" y="4451400"/>
              <a:ext cx="425880" cy="1296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25BB811E-C2E5-47AB-90B2-1040136CFCA9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73080" y="4388040"/>
                <a:ext cx="457200" cy="13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ABD2121-6E84-41FC-9802-644FCB1B8DA7}"/>
                  </a:ext>
                </a:extLst>
              </p14:cNvPr>
              <p14:cNvContentPartPr/>
              <p14:nvPr/>
            </p14:nvContentPartPr>
            <p14:xfrm>
              <a:off x="704880" y="4102200"/>
              <a:ext cx="546480" cy="8384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ABD2121-6E84-41FC-9802-644FCB1B8DA7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689040" y="4038840"/>
                <a:ext cx="577800" cy="9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53A817F-EC50-4CE4-BBAB-5705D0555338}"/>
                  </a:ext>
                </a:extLst>
              </p14:cNvPr>
              <p14:cNvContentPartPr/>
              <p14:nvPr/>
            </p14:nvContentPartPr>
            <p14:xfrm>
              <a:off x="1276200" y="3981600"/>
              <a:ext cx="654480" cy="255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53A817F-EC50-4CE4-BBAB-5705D0555338}"/>
                  </a:ext>
                </a:extLst>
              </p:cNvPr>
              <p:cNvPicPr/>
              <p:nvPr/>
            </p:nvPicPr>
            <p:blipFill>
              <a:blip r:embed="rId16"/>
              <a:stretch>
                <a:fillRect/>
              </a:stretch>
            </p:blipFill>
            <p:spPr>
              <a:xfrm>
                <a:off x="1260360" y="3918240"/>
                <a:ext cx="685800" cy="15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32CD8F93-E3FA-4CC2-9CAC-691164572C6D}"/>
                  </a:ext>
                </a:extLst>
              </p14:cNvPr>
              <p14:cNvContentPartPr/>
              <p14:nvPr/>
            </p14:nvContentPartPr>
            <p14:xfrm>
              <a:off x="1612800" y="4044960"/>
              <a:ext cx="51120" cy="8449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32CD8F93-E3FA-4CC2-9CAC-691164572C6D}"/>
                  </a:ext>
                </a:extLst>
              </p:cNvPr>
              <p:cNvPicPr/>
              <p:nvPr/>
            </p:nvPicPr>
            <p:blipFill>
              <a:blip r:embed="rId18"/>
              <a:stretch>
                <a:fillRect/>
              </a:stretch>
            </p:blipFill>
            <p:spPr>
              <a:xfrm>
                <a:off x="1596960" y="3981600"/>
                <a:ext cx="82440" cy="9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DDE3ED1-3901-40A6-9E61-6B1DEA50D300}"/>
                  </a:ext>
                </a:extLst>
              </p14:cNvPr>
              <p14:cNvContentPartPr/>
              <p14:nvPr/>
            </p14:nvContentPartPr>
            <p14:xfrm>
              <a:off x="2470320" y="2527200"/>
              <a:ext cx="5772240" cy="21466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DDE3ED1-3901-40A6-9E61-6B1DEA50D300}"/>
                  </a:ext>
                </a:extLst>
              </p:cNvPr>
              <p:cNvPicPr/>
              <p:nvPr/>
            </p:nvPicPr>
            <p:blipFill>
              <a:blip r:embed="rId20"/>
              <a:stretch>
                <a:fillRect/>
              </a:stretch>
            </p:blipFill>
            <p:spPr>
              <a:xfrm>
                <a:off x="2454480" y="2463840"/>
                <a:ext cx="5803560" cy="227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505611E1-5B42-45FE-933E-5C077AA60B61}"/>
                  </a:ext>
                </a:extLst>
              </p14:cNvPr>
              <p14:cNvContentPartPr/>
              <p14:nvPr/>
            </p14:nvContentPartPr>
            <p14:xfrm>
              <a:off x="5016600" y="4667400"/>
              <a:ext cx="1009800" cy="69876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505611E1-5B42-45FE-933E-5C077AA60B61}"/>
                  </a:ext>
                </a:extLst>
              </p:cNvPr>
              <p:cNvPicPr/>
              <p:nvPr/>
            </p:nvPicPr>
            <p:blipFill>
              <a:blip r:embed="rId22"/>
              <a:stretch>
                <a:fillRect/>
              </a:stretch>
            </p:blipFill>
            <p:spPr>
              <a:xfrm>
                <a:off x="5000760" y="4604040"/>
                <a:ext cx="1041120" cy="82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5957536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over image, large fis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Focus on What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60324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A30FA3B-36F3-488D-802D-2567298841F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74900137"/>
              </p:ext>
            </p:extLst>
          </p:nvPr>
        </p:nvGraphicFramePr>
        <p:xfrm>
          <a:off x="1727200" y="528077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052945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Cover image, large fish">
            <a:extLst>
              <a:ext uri="{FF2B5EF4-FFF2-40B4-BE49-F238E27FC236}">
                <a16:creationId xmlns:a16="http://schemas.microsoft.com/office/drawing/2014/main" id="{8557C52B-FF7B-4358-81A2-8E139E5C53DE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51" name="Title 50">
            <a:extLst>
              <a:ext uri="{FF2B5EF4-FFF2-40B4-BE49-F238E27FC236}">
                <a16:creationId xmlns:a16="http://schemas.microsoft.com/office/drawing/2014/main" id="{D8694222-4D81-4A9A-93A2-23C89102F2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H</a:t>
            </a:r>
            <a:r>
              <a:rPr lang="en-US" altLang="zh-CN" dirty="0"/>
              <a:t>ow can you manage it</a:t>
            </a:r>
            <a:r>
              <a:rPr lang="zh-CN" altLang="en-US" dirty="0"/>
              <a:t>？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895658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9456" y="2634935"/>
            <a:ext cx="3932237" cy="1588127"/>
          </a:xfrm>
        </p:spPr>
        <p:txBody>
          <a:bodyPr/>
          <a:lstStyle/>
          <a:p>
            <a:r>
              <a:rPr lang="zh-CN" altLang="en-US" sz="5400" dirty="0"/>
              <a:t>产品经理的商业视角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4686799" y="1191775"/>
            <a:ext cx="7159120" cy="4474450"/>
          </a:xfrm>
        </p:spPr>
      </p:pic>
    </p:spTree>
    <p:extLst>
      <p:ext uri="{BB962C8B-B14F-4D97-AF65-F5344CB8AC3E}">
        <p14:creationId xmlns:p14="http://schemas.microsoft.com/office/powerpoint/2010/main" val="33384575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1539" y="2551835"/>
            <a:ext cx="3932237" cy="1754326"/>
          </a:xfrm>
        </p:spPr>
        <p:txBody>
          <a:bodyPr/>
          <a:lstStyle/>
          <a:p>
            <a:r>
              <a:rPr lang="zh-CN" altLang="en-US" sz="6000" dirty="0"/>
              <a:t>架构师的技术厚度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494647" y="1380221"/>
            <a:ext cx="6829262" cy="4097557"/>
          </a:xfrm>
        </p:spPr>
      </p:pic>
    </p:spTree>
    <p:extLst>
      <p:ext uri="{BB962C8B-B14F-4D97-AF65-F5344CB8AC3E}">
        <p14:creationId xmlns:p14="http://schemas.microsoft.com/office/powerpoint/2010/main" val="6615572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2C2DE5C-A4ED-4A76-8087-11F56A9D8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662" y="2551837"/>
            <a:ext cx="3932237" cy="1754326"/>
          </a:xfrm>
        </p:spPr>
        <p:txBody>
          <a:bodyPr/>
          <a:lstStyle/>
          <a:p>
            <a:r>
              <a:rPr lang="zh-CN" altLang="en-US" sz="6000" dirty="0"/>
              <a:t>销售的</a:t>
            </a:r>
            <a:br>
              <a:rPr lang="en-US" altLang="zh-CN" sz="6000" dirty="0"/>
            </a:br>
            <a:r>
              <a:rPr lang="zh-CN" altLang="en-US" sz="6000" dirty="0"/>
              <a:t>人情练达</a:t>
            </a:r>
          </a:p>
        </p:txBody>
      </p:sp>
      <p:pic>
        <p:nvPicPr>
          <p:cNvPr id="10" name="Picture Placeholder 9">
            <a:extLst>
              <a:ext uri="{FF2B5EF4-FFF2-40B4-BE49-F238E27FC236}">
                <a16:creationId xmlns:a16="http://schemas.microsoft.com/office/drawing/2014/main" id="{4687F96B-40E4-4128-A039-A7B07FB513F1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tretch>
            <a:fillRect/>
          </a:stretch>
        </p:blipFill>
        <p:spPr>
          <a:xfrm>
            <a:off x="4904514" y="1371598"/>
            <a:ext cx="6629402" cy="4419601"/>
          </a:xfrm>
        </p:spPr>
      </p:pic>
    </p:spTree>
    <p:extLst>
      <p:ext uri="{BB962C8B-B14F-4D97-AF65-F5344CB8AC3E}">
        <p14:creationId xmlns:p14="http://schemas.microsoft.com/office/powerpoint/2010/main" val="2550347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SFT_01">
      <a:dk1>
        <a:sysClr val="windowText" lastClr="000000"/>
      </a:dk1>
      <a:lt1>
        <a:sysClr val="window" lastClr="FFFFFF"/>
      </a:lt1>
      <a:dk2>
        <a:srgbClr val="3F3F3F"/>
      </a:dk2>
      <a:lt2>
        <a:srgbClr val="FFFFFF"/>
      </a:lt2>
      <a:accent1>
        <a:srgbClr val="01C6FD"/>
      </a:accent1>
      <a:accent2>
        <a:srgbClr val="067F9C"/>
      </a:accent2>
      <a:accent3>
        <a:srgbClr val="014E52"/>
      </a:accent3>
      <a:accent4>
        <a:srgbClr val="ED7D31"/>
      </a:accent4>
      <a:accent5>
        <a:srgbClr val="79AE02"/>
      </a:accent5>
      <a:accent6>
        <a:srgbClr val="0070C0"/>
      </a:accent6>
      <a:hlink>
        <a:srgbClr val="01C6FD"/>
      </a:hlink>
      <a:folHlink>
        <a:srgbClr val="954F72"/>
      </a:folHlink>
    </a:clrScheme>
    <a:fontScheme name="MSFT_01">
      <a:majorFont>
        <a:latin typeface="Century Gothic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/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Minimalist_Template_03_CA - v7" id="{215D63C3-B139-4AD7-9F60-51396BC82D2C}" vid="{FAE53EBD-DCD0-4C4A-8B10-EB06EA2364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EEA25CC0A0AC24199CDC46C25B8B0BC" ma:contentTypeVersion="10" ma:contentTypeDescription="Create a new document." ma:contentTypeScope="" ma:versionID="e3b47856d4cf355c0dacb39e1084d14f">
  <xsd:schema xmlns:xsd="http://www.w3.org/2001/XMLSchema" xmlns:xs="http://www.w3.org/2001/XMLSchema" xmlns:p="http://schemas.microsoft.com/office/2006/metadata/properties" xmlns:ns1="http://schemas.microsoft.com/sharepoint/v3" xmlns:ns2="6dc4bcd6-49db-4c07-9060-8acfc67cef9f" xmlns:ns3="fb0879af-3eba-417a-a55a-ffe6dcd6ca77" targetNamespace="http://schemas.microsoft.com/office/2006/metadata/properties" ma:root="true" ma:fieldsID="a845a615265fdb1f7b12cc65ac20ecbd" ns1:_="" ns2:_="" ns3:_="">
    <xsd:import namespace="http://schemas.microsoft.com/sharepoint/v3"/>
    <xsd:import namespace="6dc4bcd6-49db-4c07-9060-8acfc67cef9f"/>
    <xsd:import namespace="fb0879af-3eba-417a-a55a-ffe6dcd6ca7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3:SharedWithUsers" minOccurs="0"/>
                <xsd:element ref="ns3:SharedWithDetails" minOccurs="0"/>
                <xsd:element ref="ns3:LastSharedByUser" minOccurs="0"/>
                <xsd:element ref="ns3:LastSharedByTime" minOccurs="0"/>
                <xsd:element ref="ns1:_ip_UnifiedCompliancePolicyProperties" minOccurs="0"/>
                <xsd:element ref="ns1:_ip_UnifiedCompliancePolicyUIAction" minOccurs="0"/>
                <xsd:element ref="ns2:MediaServiceAuto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15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16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dc4bcd6-49db-4c07-9060-8acfc67cef9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7" nillable="true" ma:displayName="MediaServiceAutoTags" ma:internalName="MediaServiceAutoTag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b0879af-3eba-417a-a55a-ffe6dcd6ca77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LastSharedByUser" ma:index="13" nillable="true" ma:displayName="Last Shared By User" ma:hidden="true" ma:internalName="LastSharedByUser" ma:readOnly="true">
      <xsd:simpleType>
        <xsd:restriction base="dms:Note"/>
      </xsd:simpleType>
    </xsd:element>
    <xsd:element name="LastSharedByTime" ma:index="14" nillable="true" ma:displayName="Last Shared By Time" ma:hidden="true" ma:internalName="LastSharedByTime" ma:readOnly="true">
      <xsd:simpleType>
        <xsd:restriction base="dms:DateTim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50439D9-8631-4FC1-BCE0-1BDB23425EE1}">
  <ds:schemaRefs>
    <ds:schemaRef ds:uri="http://schemas.microsoft.com/sharepoint/v3"/>
    <ds:schemaRef ds:uri="http://schemas.microsoft.com/office/2006/metadata/properties"/>
    <ds:schemaRef ds:uri="http://www.w3.org/XML/1998/namespace"/>
    <ds:schemaRef ds:uri="http://schemas.microsoft.com/office/2006/documentManagement/types"/>
    <ds:schemaRef ds:uri="6dc4bcd6-49db-4c07-9060-8acfc67cef9f"/>
    <ds:schemaRef ds:uri="http://purl.org/dc/elements/1.1/"/>
    <ds:schemaRef ds:uri="fb0879af-3eba-417a-a55a-ffe6dcd6ca77"/>
    <ds:schemaRef ds:uri="http://schemas.microsoft.com/office/infopath/2007/PartnerControls"/>
    <ds:schemaRef ds:uri="http://schemas.openxmlformats.org/package/2006/metadata/core-properties"/>
    <ds:schemaRef ds:uri="http://purl.org/dc/dcmitype/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23BE856-B6C2-4675-AE16-47A27D415D4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7D8A4B1-1036-4F2B-9C1A-A86F68D314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6dc4bcd6-49db-4c07-9060-8acfc67cef9f"/>
    <ds:schemaRef ds:uri="fb0879af-3eba-417a-a55a-ffe6dcd6ca7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Ocean presentation</Template>
  <TotalTime>0</TotalTime>
  <Words>151</Words>
  <Application>Microsoft Office PowerPoint</Application>
  <PresentationFormat>Widescreen</PresentationFormat>
  <Paragraphs>60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Century Gothic</vt:lpstr>
      <vt:lpstr>Office Theme</vt:lpstr>
      <vt:lpstr>项目管理实践分享</vt:lpstr>
      <vt:lpstr>项目背景</vt:lpstr>
      <vt:lpstr>PowerPoint Presentation</vt:lpstr>
      <vt:lpstr>Focus on What</vt:lpstr>
      <vt:lpstr>PowerPoint Presentation</vt:lpstr>
      <vt:lpstr>How can you manage it？</vt:lpstr>
      <vt:lpstr>产品经理的商业视角</vt:lpstr>
      <vt:lpstr>架构师的技术厚度</vt:lpstr>
      <vt:lpstr>销售的 人情练达</vt:lpstr>
      <vt:lpstr>抓得住重点</vt:lpstr>
      <vt:lpstr>表达的到位</vt:lpstr>
      <vt:lpstr>控制住情绪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2018-09-28T14:27:22Z</dcterms:created>
  <dcterms:modified xsi:type="dcterms:W3CDTF">2019-01-26T03:48:24Z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0x010100DEEA25CC0A0AC24199CDC46C25B8B0BC</vt:lpwstr>
  </property>
</Properties>
</file>